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63" r:id="rId2"/>
  </p:sldMasterIdLst>
  <p:notesMasterIdLst>
    <p:notesMasterId r:id="rId15"/>
  </p:notesMasterIdLst>
  <p:handoutMasterIdLst>
    <p:handoutMasterId r:id="rId16"/>
  </p:handoutMasterIdLst>
  <p:sldIdLst>
    <p:sldId id="508" r:id="rId3"/>
    <p:sldId id="509" r:id="rId4"/>
    <p:sldId id="510" r:id="rId5"/>
    <p:sldId id="516" r:id="rId6"/>
    <p:sldId id="513" r:id="rId7"/>
    <p:sldId id="514" r:id="rId8"/>
    <p:sldId id="518" r:id="rId9"/>
    <p:sldId id="517" r:id="rId10"/>
    <p:sldId id="515" r:id="rId11"/>
    <p:sldId id="519" r:id="rId12"/>
    <p:sldId id="520" r:id="rId13"/>
    <p:sldId id="512" r:id="rId14"/>
  </p:sldIdLst>
  <p:sldSz cx="9144000" cy="5143500" type="screen16x9"/>
  <p:notesSz cx="9926638" cy="6797675"/>
  <p:defaultTextStyle>
    <a:defPPr>
      <a:defRPr lang="ru-RU"/>
    </a:defPPr>
    <a:lvl1pPr marL="0" algn="l" defTabSz="40402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404022" algn="l" defTabSz="40402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808044" algn="l" defTabSz="40402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212066" algn="l" defTabSz="40402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1616088" algn="l" defTabSz="40402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2020110" algn="l" defTabSz="40402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2424132" algn="l" defTabSz="40402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2828153" algn="l" defTabSz="40402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3232175" algn="l" defTabSz="40402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436" userDrawn="1">
          <p15:clr>
            <a:srgbClr val="A4A3A4"/>
          </p15:clr>
        </p15:guide>
        <p15:guide id="2" pos="3424" userDrawn="1">
          <p15:clr>
            <a:srgbClr val="A4A3A4"/>
          </p15:clr>
        </p15:guide>
        <p15:guide id="3" orient="horz" pos="1597" userDrawn="1">
          <p15:clr>
            <a:srgbClr val="A4A3A4"/>
          </p15:clr>
        </p15:guide>
        <p15:guide id="4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141" userDrawn="1">
          <p15:clr>
            <a:srgbClr val="A4A3A4"/>
          </p15:clr>
        </p15:guide>
        <p15:guide id="2" pos="3127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Мартыщенко Сергей Викторович" initials="МСВ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919E"/>
    <a:srgbClr val="302C84"/>
    <a:srgbClr val="1C9477"/>
    <a:srgbClr val="21C3F3"/>
    <a:srgbClr val="F04F29"/>
    <a:srgbClr val="02AEA6"/>
    <a:srgbClr val="C02026"/>
    <a:srgbClr val="009999"/>
    <a:srgbClr val="FF9900"/>
    <a:srgbClr val="F7FC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27102A9-8310-4765-A935-A1911B00CA55}" styleName="Светлый стиль 1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7292A2E-F333-43FB-9621-5CBBE7FDCDCB}" styleName="Светлый стиль 2 -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244" autoAdjust="0"/>
    <p:restoredTop sz="95672" autoAdjust="0"/>
  </p:normalViewPr>
  <p:slideViewPr>
    <p:cSldViewPr snapToGrid="0" snapToObjects="1">
      <p:cViewPr>
        <p:scale>
          <a:sx n="123" d="100"/>
          <a:sy n="123" d="100"/>
        </p:scale>
        <p:origin x="-706" y="240"/>
      </p:cViewPr>
      <p:guideLst>
        <p:guide orient="horz" pos="2436"/>
        <p:guide orient="horz" pos="1597"/>
        <p:guide pos="342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Grid="0" snapToObjects="1" showGuides="1">
      <p:cViewPr varScale="1">
        <p:scale>
          <a:sx n="153" d="100"/>
          <a:sy n="153" d="100"/>
        </p:scale>
        <p:origin x="-1932" y="-84"/>
      </p:cViewPr>
      <p:guideLst>
        <p:guide orient="horz" pos="2141"/>
        <p:guide pos="31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4"/>
            <a:ext cx="4301544" cy="339884"/>
          </a:xfrm>
          <a:prstGeom prst="rect">
            <a:avLst/>
          </a:prstGeom>
        </p:spPr>
        <p:txBody>
          <a:bodyPr vert="horz" lIns="92224" tIns="46111" rIns="92224" bIns="46111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2799" y="4"/>
            <a:ext cx="4301544" cy="339884"/>
          </a:xfrm>
          <a:prstGeom prst="rect">
            <a:avLst/>
          </a:prstGeom>
        </p:spPr>
        <p:txBody>
          <a:bodyPr vert="horz" lIns="92224" tIns="46111" rIns="92224" bIns="46111" rtlCol="0"/>
          <a:lstStyle>
            <a:lvl1pPr algn="r">
              <a:defRPr sz="1200"/>
            </a:lvl1pPr>
          </a:lstStyle>
          <a:p>
            <a:fld id="{D54C804C-878B-BB4E-B4C0-D5949F6FE27C}" type="datetimeFigureOut">
              <a:rPr lang="ru-RU" smtClean="0"/>
              <a:t>21.08.2019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456613"/>
            <a:ext cx="4301544" cy="339884"/>
          </a:xfrm>
          <a:prstGeom prst="rect">
            <a:avLst/>
          </a:prstGeom>
        </p:spPr>
        <p:txBody>
          <a:bodyPr vert="horz" lIns="92224" tIns="46111" rIns="92224" bIns="46111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2799" y="6456613"/>
            <a:ext cx="4301544" cy="339884"/>
          </a:xfrm>
          <a:prstGeom prst="rect">
            <a:avLst/>
          </a:prstGeom>
        </p:spPr>
        <p:txBody>
          <a:bodyPr vert="horz" lIns="92224" tIns="46111" rIns="92224" bIns="46111" rtlCol="0" anchor="b"/>
          <a:lstStyle>
            <a:lvl1pPr algn="r">
              <a:defRPr sz="1200"/>
            </a:lvl1pPr>
          </a:lstStyle>
          <a:p>
            <a:fld id="{68F101A6-1CEF-794D-9CAF-E523C173B9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124279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4"/>
            <a:ext cx="4301544" cy="339884"/>
          </a:xfrm>
          <a:prstGeom prst="rect">
            <a:avLst/>
          </a:prstGeom>
        </p:spPr>
        <p:txBody>
          <a:bodyPr vert="horz" lIns="92224" tIns="46111" rIns="92224" bIns="46111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2799" y="4"/>
            <a:ext cx="4301544" cy="339884"/>
          </a:xfrm>
          <a:prstGeom prst="rect">
            <a:avLst/>
          </a:prstGeom>
        </p:spPr>
        <p:txBody>
          <a:bodyPr vert="horz" lIns="92224" tIns="46111" rIns="92224" bIns="46111" rtlCol="0"/>
          <a:lstStyle>
            <a:lvl1pPr algn="r">
              <a:defRPr sz="1200"/>
            </a:lvl1pPr>
          </a:lstStyle>
          <a:p>
            <a:fld id="{38C71BDD-162C-9642-9E2F-BBB24AE9FCC8}" type="datetimeFigureOut">
              <a:rPr lang="ru-RU" smtClean="0"/>
              <a:t>21.08.2019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224" tIns="46111" rIns="92224" bIns="46111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666" y="3228898"/>
            <a:ext cx="7941310" cy="3058954"/>
          </a:xfrm>
          <a:prstGeom prst="rect">
            <a:avLst/>
          </a:prstGeom>
        </p:spPr>
        <p:txBody>
          <a:bodyPr vert="horz" lIns="92224" tIns="46111" rIns="92224" bIns="46111" rtlCol="0"/>
          <a:lstStyle/>
          <a:p>
            <a:pPr lvl="0"/>
            <a:r>
              <a:rPr lang="x-none"/>
              <a:t>Образец текста</a:t>
            </a:r>
          </a:p>
          <a:p>
            <a:pPr lvl="1"/>
            <a:r>
              <a:rPr lang="x-none"/>
              <a:t>Второй уровень</a:t>
            </a:r>
          </a:p>
          <a:p>
            <a:pPr lvl="2"/>
            <a:r>
              <a:rPr lang="x-none"/>
              <a:t>Третий уровень</a:t>
            </a:r>
          </a:p>
          <a:p>
            <a:pPr lvl="3"/>
            <a:r>
              <a:rPr lang="x-none"/>
              <a:t>Четвертый уровень</a:t>
            </a:r>
          </a:p>
          <a:p>
            <a:pPr lvl="4"/>
            <a:r>
              <a:rPr lang="x-none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456613"/>
            <a:ext cx="4301544" cy="339884"/>
          </a:xfrm>
          <a:prstGeom prst="rect">
            <a:avLst/>
          </a:prstGeom>
        </p:spPr>
        <p:txBody>
          <a:bodyPr vert="horz" lIns="92224" tIns="46111" rIns="92224" bIns="46111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2799" y="6456613"/>
            <a:ext cx="4301544" cy="339884"/>
          </a:xfrm>
          <a:prstGeom prst="rect">
            <a:avLst/>
          </a:prstGeom>
        </p:spPr>
        <p:txBody>
          <a:bodyPr vert="horz" lIns="92224" tIns="46111" rIns="92224" bIns="46111" rtlCol="0" anchor="b"/>
          <a:lstStyle>
            <a:lvl1pPr algn="r">
              <a:defRPr sz="1200"/>
            </a:lvl1pPr>
          </a:lstStyle>
          <a:p>
            <a:fld id="{8DC4FD87-2948-F543-9A2E-51FD667A6D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49523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0402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404022" algn="l" defTabSz="40402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808044" algn="l" defTabSz="40402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1212066" algn="l" defTabSz="40402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616088" algn="l" defTabSz="40402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020110" algn="l" defTabSz="40402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424132" algn="l" defTabSz="40402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2828153" algn="l" defTabSz="40402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232175" algn="l" defTabSz="404022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6533930" y="164894"/>
            <a:ext cx="2342915" cy="6689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826" tIns="35913" rIns="71826" bIns="35913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0589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1" y="341847"/>
            <a:ext cx="5800436" cy="585514"/>
          </a:xfrm>
          <a:prstGeom prst="rect">
            <a:avLst/>
          </a:prstGeom>
        </p:spPr>
        <p:txBody>
          <a:bodyPr lIns="71826" tIns="35913" rIns="71826" bIns="35913"/>
          <a:lstStyle>
            <a:lvl1pPr>
              <a:defRPr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2" y="1151335"/>
            <a:ext cx="4040188" cy="479822"/>
          </a:xfrm>
          <a:prstGeom prst="rect">
            <a:avLst/>
          </a:prstGeom>
        </p:spPr>
        <p:txBody>
          <a:bodyPr lIns="71826" tIns="35913" rIns="71826" bIns="35913" anchor="b"/>
          <a:lstStyle>
            <a:lvl1pPr marL="0" indent="0">
              <a:buNone/>
              <a:defRPr sz="2100" b="1"/>
            </a:lvl1pPr>
            <a:lvl2pPr marL="404022" indent="0">
              <a:buNone/>
              <a:defRPr sz="1800" b="1"/>
            </a:lvl2pPr>
            <a:lvl3pPr marL="808044" indent="0">
              <a:buNone/>
              <a:defRPr sz="1600" b="1"/>
            </a:lvl3pPr>
            <a:lvl4pPr marL="1212066" indent="0">
              <a:buNone/>
              <a:defRPr sz="1400" b="1"/>
            </a:lvl4pPr>
            <a:lvl5pPr marL="1616088" indent="0">
              <a:buNone/>
              <a:defRPr sz="1400" b="1"/>
            </a:lvl5pPr>
            <a:lvl6pPr marL="2020110" indent="0">
              <a:buNone/>
              <a:defRPr sz="1400" b="1"/>
            </a:lvl6pPr>
            <a:lvl7pPr marL="2424132" indent="0">
              <a:buNone/>
              <a:defRPr sz="1400" b="1"/>
            </a:lvl7pPr>
            <a:lvl8pPr marL="2828153" indent="0">
              <a:buNone/>
              <a:defRPr sz="1400" b="1"/>
            </a:lvl8pPr>
            <a:lvl9pPr marL="3232175" indent="0">
              <a:buNone/>
              <a:defRPr sz="1400" b="1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2" y="1631156"/>
            <a:ext cx="4040188" cy="2963466"/>
          </a:xfrm>
          <a:prstGeom prst="rect">
            <a:avLst/>
          </a:prstGeom>
        </p:spPr>
        <p:txBody>
          <a:bodyPr lIns="71826" tIns="35913" rIns="71826" bIns="35913"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  <a:prstGeom prst="rect">
            <a:avLst/>
          </a:prstGeom>
        </p:spPr>
        <p:txBody>
          <a:bodyPr lIns="71826" tIns="35913" rIns="71826" bIns="35913" anchor="b"/>
          <a:lstStyle>
            <a:lvl1pPr marL="0" indent="0">
              <a:buNone/>
              <a:defRPr sz="2100" b="1"/>
            </a:lvl1pPr>
            <a:lvl2pPr marL="404022" indent="0">
              <a:buNone/>
              <a:defRPr sz="1800" b="1"/>
            </a:lvl2pPr>
            <a:lvl3pPr marL="808044" indent="0">
              <a:buNone/>
              <a:defRPr sz="1600" b="1"/>
            </a:lvl3pPr>
            <a:lvl4pPr marL="1212066" indent="0">
              <a:buNone/>
              <a:defRPr sz="1400" b="1"/>
            </a:lvl4pPr>
            <a:lvl5pPr marL="1616088" indent="0">
              <a:buNone/>
              <a:defRPr sz="1400" b="1"/>
            </a:lvl5pPr>
            <a:lvl6pPr marL="2020110" indent="0">
              <a:buNone/>
              <a:defRPr sz="1400" b="1"/>
            </a:lvl6pPr>
            <a:lvl7pPr marL="2424132" indent="0">
              <a:buNone/>
              <a:defRPr sz="1400" b="1"/>
            </a:lvl7pPr>
            <a:lvl8pPr marL="2828153" indent="0">
              <a:buNone/>
              <a:defRPr sz="1400" b="1"/>
            </a:lvl8pPr>
            <a:lvl9pPr marL="3232175" indent="0">
              <a:buNone/>
              <a:defRPr sz="1400" b="1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  <a:prstGeom prst="rect">
            <a:avLst/>
          </a:prstGeom>
        </p:spPr>
        <p:txBody>
          <a:bodyPr lIns="71826" tIns="35913" rIns="71826" bIns="35913"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1" y="4767264"/>
            <a:ext cx="2133600" cy="273843"/>
          </a:xfrm>
          <a:prstGeom prst="rect">
            <a:avLst/>
          </a:prstGeom>
        </p:spPr>
        <p:txBody>
          <a:bodyPr lIns="71826" tIns="35913" rIns="71826" bIns="35913"/>
          <a:lstStyle/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2" y="4767264"/>
            <a:ext cx="2895600" cy="273843"/>
          </a:xfrm>
          <a:prstGeom prst="rect">
            <a:avLst/>
          </a:prstGeom>
        </p:spPr>
        <p:txBody>
          <a:bodyPr lIns="71826" tIns="35913" rIns="71826" bIns="35913"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222999" y="4767264"/>
            <a:ext cx="463800" cy="273843"/>
          </a:xfrm>
          <a:prstGeom prst="rect">
            <a:avLst/>
          </a:prstGeom>
        </p:spPr>
        <p:txBody>
          <a:bodyPr lIns="71826" tIns="35913" rIns="71826" bIns="35913"/>
          <a:lstStyle/>
          <a:p>
            <a:fld id="{5CA0B339-A460-524F-971D-6D9BC256CA2C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381543" y="351270"/>
            <a:ext cx="75658" cy="407241"/>
          </a:xfrm>
          <a:prstGeom prst="rect">
            <a:avLst/>
          </a:prstGeom>
          <a:solidFill>
            <a:srgbClr val="009999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826" tIns="35913" rIns="71826" bIns="35913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4416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1" y="341847"/>
            <a:ext cx="5800436" cy="585514"/>
          </a:xfrm>
          <a:prstGeom prst="rect">
            <a:avLst/>
          </a:prstGeom>
        </p:spPr>
        <p:txBody>
          <a:bodyPr lIns="71826" tIns="35913" rIns="71826" bIns="35913"/>
          <a:lstStyle/>
          <a:p>
            <a:r>
              <a:rPr lang="en-US" dirty="0" err="1"/>
              <a:t>Образец</a:t>
            </a:r>
            <a:r>
              <a:rPr lang="en-US" dirty="0"/>
              <a:t> </a:t>
            </a:r>
            <a:r>
              <a:rPr lang="en-US" dirty="0" err="1"/>
              <a:t>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1" y="4767264"/>
            <a:ext cx="2133600" cy="273843"/>
          </a:xfrm>
          <a:prstGeom prst="rect">
            <a:avLst/>
          </a:prstGeom>
        </p:spPr>
        <p:txBody>
          <a:bodyPr lIns="71826" tIns="35913" rIns="71826" bIns="35913"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2" y="4767264"/>
            <a:ext cx="2895600" cy="273843"/>
          </a:xfrm>
          <a:prstGeom prst="rect">
            <a:avLst/>
          </a:prstGeom>
        </p:spPr>
        <p:txBody>
          <a:bodyPr lIns="71826" tIns="35913" rIns="71826" bIns="35913"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222999" y="4767264"/>
            <a:ext cx="463800" cy="273843"/>
          </a:xfrm>
          <a:prstGeom prst="rect">
            <a:avLst/>
          </a:prstGeom>
        </p:spPr>
        <p:txBody>
          <a:bodyPr lIns="71826" tIns="35913" rIns="71826" bIns="35913"/>
          <a:lstStyle/>
          <a:p>
            <a:fld id="{5CA0B339-A460-524F-971D-6D9BC256CA2C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81543" y="351270"/>
            <a:ext cx="75658" cy="407241"/>
          </a:xfrm>
          <a:prstGeom prst="rect">
            <a:avLst/>
          </a:prstGeom>
          <a:solidFill>
            <a:srgbClr val="009999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826" tIns="35913" rIns="71826" bIns="35913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77849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1" y="4767264"/>
            <a:ext cx="2133600" cy="273843"/>
          </a:xfrm>
          <a:prstGeom prst="rect">
            <a:avLst/>
          </a:prstGeom>
        </p:spPr>
        <p:txBody>
          <a:bodyPr lIns="71826" tIns="35913" rIns="71826" bIns="35913"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2" y="4767264"/>
            <a:ext cx="2895600" cy="273843"/>
          </a:xfrm>
          <a:prstGeom prst="rect">
            <a:avLst/>
          </a:prstGeom>
        </p:spPr>
        <p:txBody>
          <a:bodyPr lIns="71826" tIns="35913" rIns="71826" bIns="35913"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222999" y="4767264"/>
            <a:ext cx="463800" cy="273843"/>
          </a:xfrm>
          <a:prstGeom prst="rect">
            <a:avLst/>
          </a:prstGeom>
        </p:spPr>
        <p:txBody>
          <a:bodyPr lIns="71826" tIns="35913" rIns="71826" bIns="35913"/>
          <a:lstStyle/>
          <a:p>
            <a:fld id="{5CA0B339-A460-524F-971D-6D9BC256CA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34843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  <a:prstGeom prst="rect">
            <a:avLst/>
          </a:prstGeom>
        </p:spPr>
        <p:txBody>
          <a:bodyPr lIns="71826" tIns="35913" rIns="71826" bIns="35913" anchor="b"/>
          <a:lstStyle>
            <a:lvl1pPr algn="l">
              <a:defRPr sz="1800" b="1"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04788"/>
            <a:ext cx="5111750" cy="4389835"/>
          </a:xfrm>
          <a:prstGeom prst="rect">
            <a:avLst/>
          </a:prstGeom>
        </p:spPr>
        <p:txBody>
          <a:bodyPr lIns="71826" tIns="35913" rIns="71826" bIns="35913"/>
          <a:lstStyle>
            <a:lvl1pPr>
              <a:defRPr sz="2800"/>
            </a:lvl1pPr>
            <a:lvl2pPr>
              <a:defRPr sz="25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6"/>
            <a:ext cx="3008313" cy="3518297"/>
          </a:xfrm>
          <a:prstGeom prst="rect">
            <a:avLst/>
          </a:prstGeom>
        </p:spPr>
        <p:txBody>
          <a:bodyPr lIns="71826" tIns="35913" rIns="71826" bIns="35913"/>
          <a:lstStyle>
            <a:lvl1pPr marL="0" indent="0">
              <a:buNone/>
              <a:defRPr sz="1300"/>
            </a:lvl1pPr>
            <a:lvl2pPr marL="404022" indent="0">
              <a:buNone/>
              <a:defRPr sz="1100"/>
            </a:lvl2pPr>
            <a:lvl3pPr marL="808044" indent="0">
              <a:buNone/>
              <a:defRPr sz="900"/>
            </a:lvl3pPr>
            <a:lvl4pPr marL="1212066" indent="0">
              <a:buNone/>
              <a:defRPr sz="800"/>
            </a:lvl4pPr>
            <a:lvl5pPr marL="1616088" indent="0">
              <a:buNone/>
              <a:defRPr sz="800"/>
            </a:lvl5pPr>
            <a:lvl6pPr marL="2020110" indent="0">
              <a:buNone/>
              <a:defRPr sz="800"/>
            </a:lvl6pPr>
            <a:lvl7pPr marL="2424132" indent="0">
              <a:buNone/>
              <a:defRPr sz="800"/>
            </a:lvl7pPr>
            <a:lvl8pPr marL="2828153" indent="0">
              <a:buNone/>
              <a:defRPr sz="800"/>
            </a:lvl8pPr>
            <a:lvl9pPr marL="3232175" indent="0">
              <a:buNone/>
              <a:defRPr sz="800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1" y="4767264"/>
            <a:ext cx="2133600" cy="273843"/>
          </a:xfrm>
          <a:prstGeom prst="rect">
            <a:avLst/>
          </a:prstGeom>
        </p:spPr>
        <p:txBody>
          <a:bodyPr lIns="71826" tIns="35913" rIns="71826" bIns="35913"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2" y="4767264"/>
            <a:ext cx="2895600" cy="273843"/>
          </a:xfrm>
          <a:prstGeom prst="rect">
            <a:avLst/>
          </a:prstGeom>
        </p:spPr>
        <p:txBody>
          <a:bodyPr lIns="71826" tIns="35913" rIns="71826" bIns="35913"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2999" y="4767264"/>
            <a:ext cx="463800" cy="273843"/>
          </a:xfrm>
          <a:prstGeom prst="rect">
            <a:avLst/>
          </a:prstGeom>
        </p:spPr>
        <p:txBody>
          <a:bodyPr lIns="71826" tIns="35913" rIns="71826" bIns="35913"/>
          <a:lstStyle/>
          <a:p>
            <a:fld id="{5CA0B339-A460-524F-971D-6D9BC256CA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44980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9" y="3600450"/>
            <a:ext cx="5486400" cy="425053"/>
          </a:xfrm>
          <a:prstGeom prst="rect">
            <a:avLst/>
          </a:prstGeom>
        </p:spPr>
        <p:txBody>
          <a:bodyPr lIns="71826" tIns="35913" rIns="71826" bIns="35913" anchor="b"/>
          <a:lstStyle>
            <a:lvl1pPr algn="l">
              <a:defRPr sz="1800" b="1"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9" y="459581"/>
            <a:ext cx="5486400" cy="3086100"/>
          </a:xfrm>
          <a:prstGeom prst="rect">
            <a:avLst/>
          </a:prstGeom>
        </p:spPr>
        <p:txBody>
          <a:bodyPr lIns="71826" tIns="35913" rIns="71826" bIns="35913"/>
          <a:lstStyle>
            <a:lvl1pPr marL="0" indent="0">
              <a:buNone/>
              <a:defRPr sz="2800"/>
            </a:lvl1pPr>
            <a:lvl2pPr marL="404022" indent="0">
              <a:buNone/>
              <a:defRPr sz="2500"/>
            </a:lvl2pPr>
            <a:lvl3pPr marL="808044" indent="0">
              <a:buNone/>
              <a:defRPr sz="2100"/>
            </a:lvl3pPr>
            <a:lvl4pPr marL="1212066" indent="0">
              <a:buNone/>
              <a:defRPr sz="1800"/>
            </a:lvl4pPr>
            <a:lvl5pPr marL="1616088" indent="0">
              <a:buNone/>
              <a:defRPr sz="1800"/>
            </a:lvl5pPr>
            <a:lvl6pPr marL="2020110" indent="0">
              <a:buNone/>
              <a:defRPr sz="1800"/>
            </a:lvl6pPr>
            <a:lvl7pPr marL="2424132" indent="0">
              <a:buNone/>
              <a:defRPr sz="1800"/>
            </a:lvl7pPr>
            <a:lvl8pPr marL="2828153" indent="0">
              <a:buNone/>
              <a:defRPr sz="1800"/>
            </a:lvl8pPr>
            <a:lvl9pPr marL="3232175" indent="0">
              <a:buNone/>
              <a:defRPr sz="18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9" y="4025503"/>
            <a:ext cx="5486400" cy="603647"/>
          </a:xfrm>
          <a:prstGeom prst="rect">
            <a:avLst/>
          </a:prstGeom>
        </p:spPr>
        <p:txBody>
          <a:bodyPr lIns="71826" tIns="35913" rIns="71826" bIns="35913"/>
          <a:lstStyle>
            <a:lvl1pPr marL="0" indent="0">
              <a:buNone/>
              <a:defRPr sz="1300"/>
            </a:lvl1pPr>
            <a:lvl2pPr marL="404022" indent="0">
              <a:buNone/>
              <a:defRPr sz="1100"/>
            </a:lvl2pPr>
            <a:lvl3pPr marL="808044" indent="0">
              <a:buNone/>
              <a:defRPr sz="900"/>
            </a:lvl3pPr>
            <a:lvl4pPr marL="1212066" indent="0">
              <a:buNone/>
              <a:defRPr sz="800"/>
            </a:lvl4pPr>
            <a:lvl5pPr marL="1616088" indent="0">
              <a:buNone/>
              <a:defRPr sz="800"/>
            </a:lvl5pPr>
            <a:lvl6pPr marL="2020110" indent="0">
              <a:buNone/>
              <a:defRPr sz="800"/>
            </a:lvl6pPr>
            <a:lvl7pPr marL="2424132" indent="0">
              <a:buNone/>
              <a:defRPr sz="800"/>
            </a:lvl7pPr>
            <a:lvl8pPr marL="2828153" indent="0">
              <a:buNone/>
              <a:defRPr sz="800"/>
            </a:lvl8pPr>
            <a:lvl9pPr marL="3232175" indent="0">
              <a:buNone/>
              <a:defRPr sz="800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1" y="4767264"/>
            <a:ext cx="2133600" cy="273843"/>
          </a:xfrm>
          <a:prstGeom prst="rect">
            <a:avLst/>
          </a:prstGeom>
        </p:spPr>
        <p:txBody>
          <a:bodyPr lIns="71826" tIns="35913" rIns="71826" bIns="35913"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2" y="4767264"/>
            <a:ext cx="2895600" cy="273843"/>
          </a:xfrm>
          <a:prstGeom prst="rect">
            <a:avLst/>
          </a:prstGeom>
        </p:spPr>
        <p:txBody>
          <a:bodyPr lIns="71826" tIns="35913" rIns="71826" bIns="35913"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2999" y="4767264"/>
            <a:ext cx="463800" cy="273843"/>
          </a:xfrm>
          <a:prstGeom prst="rect">
            <a:avLst/>
          </a:prstGeom>
        </p:spPr>
        <p:txBody>
          <a:bodyPr lIns="71826" tIns="35913" rIns="71826" bIns="35913"/>
          <a:lstStyle/>
          <a:p>
            <a:fld id="{5CA0B339-A460-524F-971D-6D9BC256CA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33455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1" y="341847"/>
            <a:ext cx="5800436" cy="585514"/>
          </a:xfrm>
          <a:prstGeom prst="rect">
            <a:avLst/>
          </a:prstGeom>
        </p:spPr>
        <p:txBody>
          <a:bodyPr lIns="71826" tIns="35913" rIns="71826" bIns="35913"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00152"/>
            <a:ext cx="8229600" cy="3276551"/>
          </a:xfrm>
          <a:prstGeom prst="rect">
            <a:avLst/>
          </a:prstGeom>
        </p:spPr>
        <p:txBody>
          <a:bodyPr vert="eaVert" lIns="71826" tIns="35913" rIns="71826" bIns="35913"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1" y="4767264"/>
            <a:ext cx="2133600" cy="273843"/>
          </a:xfrm>
          <a:prstGeom prst="rect">
            <a:avLst/>
          </a:prstGeom>
        </p:spPr>
        <p:txBody>
          <a:bodyPr lIns="71826" tIns="35913" rIns="71826" bIns="35913"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2" y="4767264"/>
            <a:ext cx="2895600" cy="273843"/>
          </a:xfrm>
          <a:prstGeom prst="rect">
            <a:avLst/>
          </a:prstGeom>
        </p:spPr>
        <p:txBody>
          <a:bodyPr lIns="71826" tIns="35913" rIns="71826" bIns="35913"/>
          <a:lstStyle/>
          <a:p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381543" y="351270"/>
            <a:ext cx="75658" cy="407241"/>
          </a:xfrm>
          <a:prstGeom prst="rect">
            <a:avLst/>
          </a:prstGeom>
          <a:solidFill>
            <a:srgbClr val="009999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826" tIns="35913" rIns="71826" bIns="35913"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8632418" y="4654708"/>
            <a:ext cx="558549" cy="296808"/>
          </a:xfrm>
          <a:prstGeom prst="rect">
            <a:avLst/>
          </a:prstGeom>
          <a:solidFill>
            <a:srgbClr val="009999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826" tIns="35913" rIns="71826" bIns="35913" rtlCol="0" anchor="ctr"/>
          <a:lstStyle/>
          <a:p>
            <a:pPr algn="ctr"/>
            <a:endParaRPr lang="ru-RU"/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56993" y="4668251"/>
            <a:ext cx="463800" cy="273843"/>
          </a:xfrm>
          <a:prstGeom prst="rect">
            <a:avLst/>
          </a:prstGeom>
        </p:spPr>
        <p:txBody>
          <a:bodyPr lIns="71826" tIns="35913" rIns="71826" bIns="35913"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fld id="{5CA0B339-A460-524F-971D-6D9BC256CA2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55597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1" y="4767264"/>
            <a:ext cx="2133600" cy="273843"/>
          </a:xfrm>
          <a:prstGeom prst="rect">
            <a:avLst/>
          </a:prstGeom>
        </p:spPr>
        <p:txBody>
          <a:bodyPr lIns="71826" tIns="35913" rIns="71826" bIns="35913"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2" y="4767264"/>
            <a:ext cx="2895600" cy="273843"/>
          </a:xfrm>
          <a:prstGeom prst="rect">
            <a:avLst/>
          </a:prstGeom>
        </p:spPr>
        <p:txBody>
          <a:bodyPr lIns="71826" tIns="35913" rIns="71826" bIns="35913"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222999" y="4767264"/>
            <a:ext cx="463800" cy="273843"/>
          </a:xfrm>
          <a:prstGeom prst="rect">
            <a:avLst/>
          </a:prstGeom>
        </p:spPr>
        <p:txBody>
          <a:bodyPr lIns="71826" tIns="35913" rIns="71826" bIns="35913"/>
          <a:lstStyle/>
          <a:p>
            <a:fld id="{5CA0B339-A460-524F-971D-6D9BC256CA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21428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2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 descr="article-04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76301"/>
            <a:ext cx="9144000" cy="1203002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4" y="2811312"/>
            <a:ext cx="7772400" cy="476564"/>
          </a:xfrm>
          <a:prstGeom prst="rect">
            <a:avLst/>
          </a:prstGeom>
        </p:spPr>
        <p:txBody>
          <a:bodyPr lIns="71826" tIns="35913" rIns="71826" bIns="35913" anchor="ctr">
            <a:normAutofit/>
          </a:bodyPr>
          <a:lstStyle>
            <a:lvl1pPr algn="l">
              <a:defRPr sz="2400" b="1" cap="all"/>
            </a:lvl1pPr>
          </a:lstStyle>
          <a:p>
            <a:r>
              <a:rPr lang="en-US" dirty="0" err="1"/>
              <a:t>Образец</a:t>
            </a:r>
            <a:r>
              <a:rPr lang="en-US" dirty="0"/>
              <a:t> </a:t>
            </a:r>
            <a:r>
              <a:rPr lang="en-US" dirty="0" err="1"/>
              <a:t>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3308463"/>
            <a:ext cx="7772400" cy="768486"/>
          </a:xfrm>
          <a:prstGeom prst="rect">
            <a:avLst/>
          </a:prstGeom>
        </p:spPr>
        <p:txBody>
          <a:bodyPr lIns="71826" tIns="35913" rIns="71826" bIns="35913" anchor="t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040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080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21206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616088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02011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42413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82815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23217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1" y="4767264"/>
            <a:ext cx="2133600" cy="273843"/>
          </a:xfrm>
          <a:prstGeom prst="rect">
            <a:avLst/>
          </a:prstGeom>
        </p:spPr>
        <p:txBody>
          <a:bodyPr lIns="71826" tIns="35913" rIns="71826" bIns="35913"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2" y="4767264"/>
            <a:ext cx="2895600" cy="273843"/>
          </a:xfrm>
          <a:prstGeom prst="rect">
            <a:avLst/>
          </a:prstGeom>
        </p:spPr>
        <p:txBody>
          <a:bodyPr lIns="71826" tIns="35913" rIns="71826" bIns="35913"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222999" y="4767264"/>
            <a:ext cx="463800" cy="273843"/>
          </a:xfrm>
          <a:prstGeom prst="rect">
            <a:avLst/>
          </a:prstGeom>
        </p:spPr>
        <p:txBody>
          <a:bodyPr lIns="71826" tIns="35913" rIns="71826" bIns="35913"/>
          <a:lstStyle/>
          <a:p>
            <a:fld id="{5CA0B339-A460-524F-971D-6D9BC256CA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10423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1597820"/>
            <a:ext cx="7772400" cy="1102519"/>
          </a:xfrm>
          <a:prstGeom prst="rect">
            <a:avLst/>
          </a:prstGeom>
        </p:spPr>
        <p:txBody>
          <a:bodyPr lIns="91435" tIns="45718" rIns="91435" bIns="45718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2914650"/>
            <a:ext cx="6400800" cy="1314450"/>
          </a:xfrm>
          <a:prstGeom prst="rect">
            <a:avLst/>
          </a:prstGeom>
        </p:spPr>
        <p:txBody>
          <a:bodyPr lIns="91435" tIns="45718" rIns="91435" bIns="45718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1" y="4767263"/>
            <a:ext cx="2133600" cy="273844"/>
          </a:xfrm>
          <a:prstGeom prst="rect">
            <a:avLst/>
          </a:prstGeom>
        </p:spPr>
        <p:txBody>
          <a:bodyPr lIns="91435" tIns="45718" rIns="91435" bIns="45718"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1" y="4767263"/>
            <a:ext cx="2895600" cy="273844"/>
          </a:xfrm>
          <a:prstGeom prst="rect">
            <a:avLst/>
          </a:prstGeom>
        </p:spPr>
        <p:txBody>
          <a:bodyPr lIns="91435" tIns="45718" rIns="91435" bIns="45718"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lIns="91435" tIns="45718" rIns="91435" bIns="45718"/>
          <a:lstStyle/>
          <a:p>
            <a:fld id="{16288EE4-953F-4425-B407-84BE56E29B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90766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34" y="1597897"/>
            <a:ext cx="7772332" cy="110233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68" y="2915082"/>
            <a:ext cx="6400664" cy="131394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9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8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773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36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956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547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5139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730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17E29-82AE-4018-8005-8BF4D6C739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3047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 hasCustomPrompt="1"/>
          </p:nvPr>
        </p:nvSpPr>
        <p:spPr>
          <a:xfrm>
            <a:off x="457201" y="351269"/>
            <a:ext cx="5800436" cy="585514"/>
          </a:xfrm>
          <a:prstGeom prst="rect">
            <a:avLst/>
          </a:prstGeom>
        </p:spPr>
        <p:txBody>
          <a:bodyPr lIns="71826" tIns="35913" rIns="71826" bIns="35913"/>
          <a:lstStyle>
            <a:lvl1pPr>
              <a:defRPr sz="1900">
                <a:latin typeface="+mj-lt"/>
              </a:defRPr>
            </a:lvl1pPr>
          </a:lstStyle>
          <a:p>
            <a:r>
              <a:rPr lang="en-US" dirty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00152"/>
            <a:ext cx="8229600" cy="3276551"/>
          </a:xfrm>
          <a:prstGeom prst="rect">
            <a:avLst/>
          </a:prstGeom>
        </p:spPr>
        <p:txBody>
          <a:bodyPr lIns="71826" tIns="35913" rIns="71826" bIns="35913"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 err="1"/>
              <a:t>Образец</a:t>
            </a:r>
            <a:r>
              <a:rPr lang="en-US" dirty="0"/>
              <a:t> </a:t>
            </a:r>
            <a:r>
              <a:rPr lang="en-US" dirty="0" err="1"/>
              <a:t>текста</a:t>
            </a:r>
            <a:endParaRPr lang="en-US" dirty="0"/>
          </a:p>
          <a:p>
            <a:pPr lvl="1"/>
            <a:r>
              <a:rPr lang="en-US" dirty="0" err="1"/>
              <a:t>Второй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2"/>
            <a:r>
              <a:rPr lang="en-US" dirty="0" err="1"/>
              <a:t>Третий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3"/>
            <a:r>
              <a:rPr lang="en-US" dirty="0" err="1"/>
              <a:t>Четвертый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4"/>
            <a:r>
              <a:rPr lang="en-US" dirty="0" err="1"/>
              <a:t>Пятый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ru-RU" dirty="0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81543" y="351270"/>
            <a:ext cx="75658" cy="407241"/>
          </a:xfrm>
          <a:prstGeom prst="rect">
            <a:avLst/>
          </a:prstGeom>
          <a:solidFill>
            <a:srgbClr val="009999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826" tIns="35913" rIns="71826" bIns="35913"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8632418" y="4654708"/>
            <a:ext cx="558549" cy="296808"/>
          </a:xfrm>
          <a:prstGeom prst="rect">
            <a:avLst/>
          </a:prstGeom>
          <a:solidFill>
            <a:srgbClr val="009999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826" tIns="35913" rIns="71826" bIns="35913" rtlCol="0" anchor="ctr"/>
          <a:lstStyle/>
          <a:p>
            <a:pPr algn="ctr"/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56993" y="4668251"/>
            <a:ext cx="463800" cy="273843"/>
          </a:xfrm>
          <a:prstGeom prst="rect">
            <a:avLst/>
          </a:prstGeom>
        </p:spPr>
        <p:txBody>
          <a:bodyPr lIns="71826" tIns="35913" rIns="71826" bIns="35913"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fld id="{5CA0B339-A460-524F-971D-6D9BC256CA2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91280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17E29-82AE-4018-8005-8BF4D6C739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72908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722" y="3304840"/>
            <a:ext cx="7772331" cy="1021358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722" y="2179834"/>
            <a:ext cx="7772331" cy="112500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9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826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07739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3652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9565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5478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51391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7304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17E29-82AE-4018-8005-8BF4D6C739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81085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679" y="1200582"/>
            <a:ext cx="4048060" cy="3394451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36894" y="1200582"/>
            <a:ext cx="4049427" cy="3394451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17E29-82AE-4018-8005-8BF4D6C739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57233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679" y="1150918"/>
            <a:ext cx="4039863" cy="480449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9131" indent="0">
              <a:buNone/>
              <a:defRPr sz="1600" b="1"/>
            </a:lvl2pPr>
            <a:lvl3pPr marL="718261" indent="0">
              <a:buNone/>
              <a:defRPr sz="1400" b="1"/>
            </a:lvl3pPr>
            <a:lvl4pPr marL="1077392" indent="0">
              <a:buNone/>
              <a:defRPr sz="1300" b="1"/>
            </a:lvl4pPr>
            <a:lvl5pPr marL="1436522" indent="0">
              <a:buNone/>
              <a:defRPr sz="1300" b="1"/>
            </a:lvl5pPr>
            <a:lvl6pPr marL="1795653" indent="0">
              <a:buNone/>
              <a:defRPr sz="1300" b="1"/>
            </a:lvl6pPr>
            <a:lvl7pPr marL="2154784" indent="0">
              <a:buNone/>
              <a:defRPr sz="1300" b="1"/>
            </a:lvl7pPr>
            <a:lvl8pPr marL="2513914" indent="0">
              <a:buNone/>
              <a:defRPr sz="1300" b="1"/>
            </a:lvl8pPr>
            <a:lvl9pPr marL="2873045" indent="0">
              <a:buNone/>
              <a:defRPr sz="13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679" y="1631367"/>
            <a:ext cx="4039863" cy="2963666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92" y="1150918"/>
            <a:ext cx="4041230" cy="480449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9131" indent="0">
              <a:buNone/>
              <a:defRPr sz="1600" b="1"/>
            </a:lvl2pPr>
            <a:lvl3pPr marL="718261" indent="0">
              <a:buNone/>
              <a:defRPr sz="1400" b="1"/>
            </a:lvl3pPr>
            <a:lvl4pPr marL="1077392" indent="0">
              <a:buNone/>
              <a:defRPr sz="1300" b="1"/>
            </a:lvl4pPr>
            <a:lvl5pPr marL="1436522" indent="0">
              <a:buNone/>
              <a:defRPr sz="1300" b="1"/>
            </a:lvl5pPr>
            <a:lvl6pPr marL="1795653" indent="0">
              <a:buNone/>
              <a:defRPr sz="1300" b="1"/>
            </a:lvl6pPr>
            <a:lvl7pPr marL="2154784" indent="0">
              <a:buNone/>
              <a:defRPr sz="1300" b="1"/>
            </a:lvl7pPr>
            <a:lvl8pPr marL="2513914" indent="0">
              <a:buNone/>
              <a:defRPr sz="1300" b="1"/>
            </a:lvl8pPr>
            <a:lvl9pPr marL="2873045" indent="0">
              <a:buNone/>
              <a:defRPr sz="13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92" y="1631367"/>
            <a:ext cx="4041230" cy="2963666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17E29-82AE-4018-8005-8BF4D6C739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40682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17E29-82AE-4018-8005-8BF4D6C739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75658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17E29-82AE-4018-8005-8BF4D6C739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10194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679" y="205136"/>
            <a:ext cx="3008380" cy="871286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355" y="205136"/>
            <a:ext cx="5110967" cy="4389897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679" y="1076422"/>
            <a:ext cx="3008380" cy="3518611"/>
          </a:xfrm>
        </p:spPr>
        <p:txBody>
          <a:bodyPr/>
          <a:lstStyle>
            <a:lvl1pPr marL="0" indent="0">
              <a:buNone/>
              <a:defRPr sz="1100"/>
            </a:lvl1pPr>
            <a:lvl2pPr marL="359131" indent="0">
              <a:buNone/>
              <a:defRPr sz="900"/>
            </a:lvl2pPr>
            <a:lvl3pPr marL="718261" indent="0">
              <a:buNone/>
              <a:defRPr sz="800"/>
            </a:lvl3pPr>
            <a:lvl4pPr marL="1077392" indent="0">
              <a:buNone/>
              <a:defRPr sz="700"/>
            </a:lvl4pPr>
            <a:lvl5pPr marL="1436522" indent="0">
              <a:buNone/>
              <a:defRPr sz="700"/>
            </a:lvl5pPr>
            <a:lvl6pPr marL="1795653" indent="0">
              <a:buNone/>
              <a:defRPr sz="700"/>
            </a:lvl6pPr>
            <a:lvl7pPr marL="2154784" indent="0">
              <a:buNone/>
              <a:defRPr sz="700"/>
            </a:lvl7pPr>
            <a:lvl8pPr marL="2513914" indent="0">
              <a:buNone/>
              <a:defRPr sz="700"/>
            </a:lvl8pPr>
            <a:lvl9pPr marL="2873045" indent="0">
              <a:buNone/>
              <a:defRPr sz="7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17E29-82AE-4018-8005-8BF4D6C739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98297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459" y="3600667"/>
            <a:ext cx="5486673" cy="424306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459" y="459936"/>
            <a:ext cx="5486673" cy="3085668"/>
          </a:xfrm>
        </p:spPr>
        <p:txBody>
          <a:bodyPr/>
          <a:lstStyle>
            <a:lvl1pPr marL="0" indent="0">
              <a:buNone/>
              <a:defRPr sz="2500"/>
            </a:lvl1pPr>
            <a:lvl2pPr marL="359131" indent="0">
              <a:buNone/>
              <a:defRPr sz="2200"/>
            </a:lvl2pPr>
            <a:lvl3pPr marL="718261" indent="0">
              <a:buNone/>
              <a:defRPr sz="1900"/>
            </a:lvl3pPr>
            <a:lvl4pPr marL="1077392" indent="0">
              <a:buNone/>
              <a:defRPr sz="1600"/>
            </a:lvl4pPr>
            <a:lvl5pPr marL="1436522" indent="0">
              <a:buNone/>
              <a:defRPr sz="1600"/>
            </a:lvl5pPr>
            <a:lvl6pPr marL="1795653" indent="0">
              <a:buNone/>
              <a:defRPr sz="1600"/>
            </a:lvl6pPr>
            <a:lvl7pPr marL="2154784" indent="0">
              <a:buNone/>
              <a:defRPr sz="1600"/>
            </a:lvl7pPr>
            <a:lvl8pPr marL="2513914" indent="0">
              <a:buNone/>
              <a:defRPr sz="1600"/>
            </a:lvl8pPr>
            <a:lvl9pPr marL="2873045" indent="0">
              <a:buNone/>
              <a:defRPr sz="16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459" y="4024972"/>
            <a:ext cx="5486673" cy="604610"/>
          </a:xfrm>
        </p:spPr>
        <p:txBody>
          <a:bodyPr/>
          <a:lstStyle>
            <a:lvl1pPr marL="0" indent="0">
              <a:buNone/>
              <a:defRPr sz="1100"/>
            </a:lvl1pPr>
            <a:lvl2pPr marL="359131" indent="0">
              <a:buNone/>
              <a:defRPr sz="900"/>
            </a:lvl2pPr>
            <a:lvl3pPr marL="718261" indent="0">
              <a:buNone/>
              <a:defRPr sz="800"/>
            </a:lvl3pPr>
            <a:lvl4pPr marL="1077392" indent="0">
              <a:buNone/>
              <a:defRPr sz="700"/>
            </a:lvl4pPr>
            <a:lvl5pPr marL="1436522" indent="0">
              <a:buNone/>
              <a:defRPr sz="700"/>
            </a:lvl5pPr>
            <a:lvl6pPr marL="1795653" indent="0">
              <a:buNone/>
              <a:defRPr sz="700"/>
            </a:lvl6pPr>
            <a:lvl7pPr marL="2154784" indent="0">
              <a:buNone/>
              <a:defRPr sz="700"/>
            </a:lvl7pPr>
            <a:lvl8pPr marL="2513914" indent="0">
              <a:buNone/>
              <a:defRPr sz="700"/>
            </a:lvl8pPr>
            <a:lvl9pPr marL="2873045" indent="0">
              <a:buNone/>
              <a:defRPr sz="7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17E29-82AE-4018-8005-8BF4D6C739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53027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17E29-82AE-4018-8005-8BF4D6C739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48196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30186" y="206216"/>
            <a:ext cx="2056136" cy="438881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679" y="206216"/>
            <a:ext cx="6041352" cy="4388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17E29-82AE-4018-8005-8BF4D6C739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7817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8632418" y="4654708"/>
            <a:ext cx="558549" cy="296808"/>
          </a:xfrm>
          <a:prstGeom prst="rect">
            <a:avLst/>
          </a:prstGeom>
          <a:solidFill>
            <a:srgbClr val="009999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826" tIns="35913" rIns="71826" bIns="35913" rtlCol="0" anchor="ctr"/>
          <a:lstStyle/>
          <a:p>
            <a:pPr algn="ctr"/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56993" y="4668251"/>
            <a:ext cx="463800" cy="273843"/>
          </a:xfrm>
          <a:prstGeom prst="rect">
            <a:avLst/>
          </a:prstGeom>
        </p:spPr>
        <p:txBody>
          <a:bodyPr lIns="71826" tIns="35913" rIns="71826" bIns="35913"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fld id="{5CA0B339-A460-524F-971D-6D9BC256CA2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775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6" r="6763"/>
          <a:stretch/>
        </p:blipFill>
        <p:spPr bwMode="auto">
          <a:xfrm>
            <a:off x="-326" y="1333321"/>
            <a:ext cx="9187610" cy="3810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 userDrawn="1"/>
        </p:nvSpPr>
        <p:spPr>
          <a:xfrm>
            <a:off x="8632418" y="4654708"/>
            <a:ext cx="558549" cy="296808"/>
          </a:xfrm>
          <a:prstGeom prst="rect">
            <a:avLst/>
          </a:prstGeom>
          <a:solidFill>
            <a:srgbClr val="009999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826" tIns="35913" rIns="71826" bIns="35913" rtlCol="0" anchor="ctr"/>
          <a:lstStyle/>
          <a:p>
            <a:pPr algn="ctr"/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56993" y="4668251"/>
            <a:ext cx="463800" cy="273843"/>
          </a:xfrm>
          <a:prstGeom prst="rect">
            <a:avLst/>
          </a:prstGeom>
        </p:spPr>
        <p:txBody>
          <a:bodyPr lIns="71826" tIns="35913" rIns="71826" bIns="35913"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fld id="{5CA0B339-A460-524F-971D-6D9BC256CA2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91769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" r="6241"/>
          <a:stretch/>
        </p:blipFill>
        <p:spPr bwMode="auto">
          <a:xfrm>
            <a:off x="18436" y="1356876"/>
            <a:ext cx="9172531" cy="3810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 userDrawn="1"/>
        </p:nvSpPr>
        <p:spPr>
          <a:xfrm>
            <a:off x="8632418" y="4654708"/>
            <a:ext cx="558549" cy="296808"/>
          </a:xfrm>
          <a:prstGeom prst="rect">
            <a:avLst/>
          </a:prstGeom>
          <a:solidFill>
            <a:srgbClr val="009999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826" tIns="35913" rIns="71826" bIns="35913" rtlCol="0" anchor="ctr"/>
          <a:lstStyle/>
          <a:p>
            <a:pPr algn="ctr"/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56993" y="4668251"/>
            <a:ext cx="463800" cy="273843"/>
          </a:xfrm>
          <a:prstGeom prst="rect">
            <a:avLst/>
          </a:prstGeom>
        </p:spPr>
        <p:txBody>
          <a:bodyPr lIns="71826" tIns="35913" rIns="71826" bIns="35913"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fld id="{5CA0B339-A460-524F-971D-6D9BC256CA2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7060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" r="6622"/>
          <a:stretch/>
        </p:blipFill>
        <p:spPr bwMode="auto">
          <a:xfrm>
            <a:off x="0" y="1359885"/>
            <a:ext cx="9179768" cy="3783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 userDrawn="1"/>
        </p:nvSpPr>
        <p:spPr>
          <a:xfrm>
            <a:off x="8632418" y="4654708"/>
            <a:ext cx="558549" cy="296808"/>
          </a:xfrm>
          <a:prstGeom prst="rect">
            <a:avLst/>
          </a:prstGeom>
          <a:solidFill>
            <a:srgbClr val="009999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826" tIns="35913" rIns="71826" bIns="35913" rtlCol="0" anchor="ctr"/>
          <a:lstStyle/>
          <a:p>
            <a:pPr algn="ctr"/>
            <a:endParaRPr lang="ru-RU"/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56993" y="4668251"/>
            <a:ext cx="463800" cy="273843"/>
          </a:xfrm>
          <a:prstGeom prst="rect">
            <a:avLst/>
          </a:prstGeom>
        </p:spPr>
        <p:txBody>
          <a:bodyPr lIns="71826" tIns="35913" rIns="71826" bIns="35913"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fld id="{5CA0B339-A460-524F-971D-6D9BC256CA2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0910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" r="7432"/>
          <a:stretch/>
        </p:blipFill>
        <p:spPr bwMode="auto">
          <a:xfrm>
            <a:off x="-25981" y="1323859"/>
            <a:ext cx="9209252" cy="3889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 userDrawn="1"/>
        </p:nvSpPr>
        <p:spPr>
          <a:xfrm>
            <a:off x="8632418" y="4654708"/>
            <a:ext cx="558549" cy="296808"/>
          </a:xfrm>
          <a:prstGeom prst="rect">
            <a:avLst/>
          </a:prstGeom>
          <a:solidFill>
            <a:srgbClr val="009999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826" tIns="35913" rIns="71826" bIns="35913" rtlCol="0" anchor="ctr"/>
          <a:lstStyle/>
          <a:p>
            <a:pPr algn="ctr"/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56993" y="4668251"/>
            <a:ext cx="463800" cy="273843"/>
          </a:xfrm>
          <a:prstGeom prst="rect">
            <a:avLst/>
          </a:prstGeom>
        </p:spPr>
        <p:txBody>
          <a:bodyPr lIns="71826" tIns="35913" rIns="71826" bIns="35913"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fld id="{5CA0B339-A460-524F-971D-6D9BC256CA2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02241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679" y="206216"/>
            <a:ext cx="8228643" cy="857250"/>
          </a:xfrm>
          <a:prstGeom prst="rect">
            <a:avLst/>
          </a:prstGeom>
        </p:spPr>
        <p:txBody>
          <a:bodyPr lIns="71826" tIns="35913" rIns="71826" bIns="35913"/>
          <a:lstStyle/>
          <a:p>
            <a:r>
              <a:rPr lang="ru-RU"/>
              <a:t>Образец заголовка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9" r="6677"/>
          <a:stretch/>
        </p:blipFill>
        <p:spPr bwMode="auto">
          <a:xfrm>
            <a:off x="-1" y="1342705"/>
            <a:ext cx="9157615" cy="3800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 userDrawn="1"/>
        </p:nvSpPr>
        <p:spPr>
          <a:xfrm>
            <a:off x="8632418" y="4654708"/>
            <a:ext cx="558549" cy="296808"/>
          </a:xfrm>
          <a:prstGeom prst="rect">
            <a:avLst/>
          </a:prstGeom>
          <a:solidFill>
            <a:srgbClr val="009999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826" tIns="35913" rIns="71826" bIns="35913" rtlCol="0" anchor="ctr"/>
          <a:lstStyle/>
          <a:p>
            <a:pPr algn="ctr"/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56993" y="4668251"/>
            <a:ext cx="463800" cy="273843"/>
          </a:xfrm>
          <a:prstGeom prst="rect">
            <a:avLst/>
          </a:prstGeom>
        </p:spPr>
        <p:txBody>
          <a:bodyPr lIns="71826" tIns="35913" rIns="71826" bIns="35913"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fld id="{5CA0B339-A460-524F-971D-6D9BC256CA2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63534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1" y="341847"/>
            <a:ext cx="5800436" cy="585514"/>
          </a:xfrm>
          <a:prstGeom prst="rect">
            <a:avLst/>
          </a:prstGeom>
        </p:spPr>
        <p:txBody>
          <a:bodyPr lIns="71826" tIns="35913" rIns="71826" bIns="35913"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200151"/>
            <a:ext cx="4038600" cy="3394472"/>
          </a:xfrm>
          <a:prstGeom prst="rect">
            <a:avLst/>
          </a:prstGeom>
        </p:spPr>
        <p:txBody>
          <a:bodyPr lIns="71826" tIns="35913" rIns="71826" bIns="35913"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1" y="1200151"/>
            <a:ext cx="4038600" cy="3394472"/>
          </a:xfrm>
          <a:prstGeom prst="rect">
            <a:avLst/>
          </a:prstGeom>
        </p:spPr>
        <p:txBody>
          <a:bodyPr lIns="71826" tIns="35913" rIns="71826" bIns="35913"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1" y="4767264"/>
            <a:ext cx="2133600" cy="273843"/>
          </a:xfrm>
          <a:prstGeom prst="rect">
            <a:avLst/>
          </a:prstGeom>
        </p:spPr>
        <p:txBody>
          <a:bodyPr lIns="71826" tIns="35913" rIns="71826" bIns="35913"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2" y="4767264"/>
            <a:ext cx="2895600" cy="273843"/>
          </a:xfrm>
          <a:prstGeom prst="rect">
            <a:avLst/>
          </a:prstGeom>
        </p:spPr>
        <p:txBody>
          <a:bodyPr lIns="71826" tIns="35913" rIns="71826" bIns="35913"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2999" y="4767264"/>
            <a:ext cx="463800" cy="273843"/>
          </a:xfrm>
          <a:prstGeom prst="rect">
            <a:avLst/>
          </a:prstGeom>
        </p:spPr>
        <p:txBody>
          <a:bodyPr lIns="71826" tIns="35913" rIns="71826" bIns="35913"/>
          <a:lstStyle/>
          <a:p>
            <a:fld id="{5CA0B339-A460-524F-971D-6D9BC256CA2C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381543" y="351270"/>
            <a:ext cx="75658" cy="407241"/>
          </a:xfrm>
          <a:prstGeom prst="rect">
            <a:avLst/>
          </a:prstGeom>
          <a:solidFill>
            <a:srgbClr val="009999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826" tIns="35913" rIns="71826" bIns="35913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9531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" r="5987"/>
          <a:stretch/>
        </p:blipFill>
        <p:spPr bwMode="auto">
          <a:xfrm>
            <a:off x="0" y="1342705"/>
            <a:ext cx="9181749" cy="3800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Изображение 6" descr="logo_small-03.png"/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7397" y="341847"/>
            <a:ext cx="1759403" cy="28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725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5" r:id="rId5"/>
    <p:sldLayoutId id="2147483651" r:id="rId6"/>
    <p:sldLayoutId id="2147483676" r:id="rId7"/>
    <p:sldLayoutId id="2147483677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78" r:id="rId17"/>
    <p:sldLayoutId id="2147483679" r:id="rId18"/>
  </p:sldLayoutIdLst>
  <p:hf hdr="0" ftr="0" dt="0"/>
  <p:txStyles>
    <p:titleStyle>
      <a:lvl1pPr algn="l" defTabSz="404022" rtl="0" eaLnBrk="1" latinLnBrk="0" hangingPunct="1">
        <a:spcBef>
          <a:spcPct val="0"/>
        </a:spcBef>
        <a:buNone/>
        <a:defRPr sz="2400" b="1" i="0" kern="1200">
          <a:solidFill>
            <a:schemeClr val="tx1"/>
          </a:solidFill>
          <a:latin typeface="PT Sans"/>
          <a:ea typeface="+mj-ea"/>
          <a:cs typeface="PT Sans"/>
        </a:defRPr>
      </a:lvl1pPr>
    </p:titleStyle>
    <p:bodyStyle>
      <a:lvl1pPr marL="303017" indent="-303017" algn="l" defTabSz="404022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PT Sans"/>
          <a:ea typeface="+mn-ea"/>
          <a:cs typeface="PT Sans"/>
        </a:defRPr>
      </a:lvl1pPr>
      <a:lvl2pPr marL="656536" indent="-252514" algn="l" defTabSz="404022" rtl="0" eaLnBrk="1" latinLnBrk="0" hangingPunct="1">
        <a:spcBef>
          <a:spcPct val="20000"/>
        </a:spcBef>
        <a:buFont typeface="Arial"/>
        <a:buChar char="–"/>
        <a:defRPr sz="2500" kern="1200">
          <a:solidFill>
            <a:schemeClr val="tx1"/>
          </a:solidFill>
          <a:latin typeface="PT Sans"/>
          <a:ea typeface="+mn-ea"/>
          <a:cs typeface="PT Sans"/>
        </a:defRPr>
      </a:lvl2pPr>
      <a:lvl3pPr marL="1010055" indent="-202011" algn="l" defTabSz="404022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PT Sans"/>
          <a:ea typeface="+mn-ea"/>
          <a:cs typeface="PT Sans"/>
        </a:defRPr>
      </a:lvl3pPr>
      <a:lvl4pPr marL="1414077" indent="-202011" algn="l" defTabSz="404022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PT Sans"/>
          <a:ea typeface="+mn-ea"/>
          <a:cs typeface="PT Sans"/>
        </a:defRPr>
      </a:lvl4pPr>
      <a:lvl5pPr marL="1818099" indent="-202011" algn="l" defTabSz="404022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PT Sans"/>
          <a:ea typeface="+mn-ea"/>
          <a:cs typeface="PT Sans"/>
        </a:defRPr>
      </a:lvl5pPr>
      <a:lvl6pPr marL="2222121" indent="-202011" algn="l" defTabSz="404022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26143" indent="-202011" algn="l" defTabSz="404022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30164" indent="-202011" algn="l" defTabSz="404022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34186" indent="-202011" algn="l" defTabSz="404022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0402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4022" algn="l" defTabSz="40402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08044" algn="l" defTabSz="40402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12066" algn="l" defTabSz="40402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16088" algn="l" defTabSz="40402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20110" algn="l" defTabSz="40402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24132" algn="l" defTabSz="40402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28153" algn="l" defTabSz="40402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32175" algn="l" defTabSz="40402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679" y="206216"/>
            <a:ext cx="8228643" cy="857250"/>
          </a:xfrm>
          <a:prstGeom prst="rect">
            <a:avLst/>
          </a:prstGeom>
        </p:spPr>
        <p:txBody>
          <a:bodyPr vert="horz" lIns="71826" tIns="35913" rIns="71826" bIns="35913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679" y="1200582"/>
            <a:ext cx="8228643" cy="3394451"/>
          </a:xfrm>
          <a:prstGeom prst="rect">
            <a:avLst/>
          </a:prstGeom>
        </p:spPr>
        <p:txBody>
          <a:bodyPr vert="horz" lIns="71826" tIns="35913" rIns="71826" bIns="35913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679" y="4767778"/>
            <a:ext cx="2132643" cy="273154"/>
          </a:xfrm>
          <a:prstGeom prst="rect">
            <a:avLst/>
          </a:prstGeom>
        </p:spPr>
        <p:txBody>
          <a:bodyPr vert="horz" lIns="71826" tIns="35913" rIns="71826" bIns="35913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508" y="4767778"/>
            <a:ext cx="2894985" cy="273154"/>
          </a:xfrm>
          <a:prstGeom prst="rect">
            <a:avLst/>
          </a:prstGeom>
        </p:spPr>
        <p:txBody>
          <a:bodyPr vert="horz" lIns="71826" tIns="35913" rIns="71826" bIns="35913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679" y="4767778"/>
            <a:ext cx="2132643" cy="273154"/>
          </a:xfrm>
          <a:prstGeom prst="rect">
            <a:avLst/>
          </a:prstGeom>
        </p:spPr>
        <p:txBody>
          <a:bodyPr vert="horz" lIns="71826" tIns="35913" rIns="71826" bIns="35913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F17E29-82AE-4018-8005-8BF4D6C739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5201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hf hdr="0" ftr="0" dt="0"/>
  <p:txStyles>
    <p:titleStyle>
      <a:lvl1pPr algn="ctr" defTabSz="718261" rtl="0" eaLnBrk="1" latinLnBrk="0" hangingPunct="1">
        <a:spcBef>
          <a:spcPct val="0"/>
        </a:spcBef>
        <a:buNone/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9348" indent="-269348" algn="l" defTabSz="718261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83587" indent="-224457" algn="l" defTabSz="718261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7827" indent="-179565" algn="l" defTabSz="718261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56957" indent="-179565" algn="l" defTabSz="718261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16088" indent="-179565" algn="l" defTabSz="718261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75218" indent="-179565" algn="l" defTabSz="718261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34349" indent="-179565" algn="l" defTabSz="718261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93480" indent="-179565" algn="l" defTabSz="718261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52610" indent="-179565" algn="l" defTabSz="718261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71826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9131" algn="l" defTabSz="71826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8261" algn="l" defTabSz="71826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77392" algn="l" defTabSz="71826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36522" algn="l" defTabSz="71826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95653" algn="l" defTabSz="71826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54784" algn="l" defTabSz="71826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3914" algn="l" defTabSz="71826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73045" algn="l" defTabSz="71826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://www.preodoleyka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 idx="4294967295"/>
          </p:nvPr>
        </p:nvSpPr>
        <p:spPr>
          <a:xfrm>
            <a:off x="759005" y="1875120"/>
            <a:ext cx="7772400" cy="640355"/>
          </a:xfrm>
          <a:prstGeom prst="rect">
            <a:avLst/>
          </a:prstGeom>
        </p:spPr>
        <p:txBody>
          <a:bodyPr lIns="71826" tIns="35913" rIns="71826" bIns="35913">
            <a:noAutofit/>
          </a:bodyPr>
          <a:lstStyle/>
          <a:p>
            <a:pPr algn="ctr"/>
            <a:r>
              <a:rPr lang="ru-RU" sz="3100" dirty="0">
                <a:solidFill>
                  <a:schemeClr val="accent4"/>
                </a:solidFill>
                <a:latin typeface="+mj-lt"/>
              </a:rPr>
              <a:t>БЛАГОТВОРИТЕЛЬНЫЙ ФОНД</a:t>
            </a:r>
            <a:br>
              <a:rPr lang="ru-RU" sz="3100" dirty="0">
                <a:solidFill>
                  <a:schemeClr val="accent4"/>
                </a:solidFill>
                <a:latin typeface="+mj-lt"/>
              </a:rPr>
            </a:br>
            <a:endParaRPr lang="ru-RU" sz="3100" dirty="0">
              <a:solidFill>
                <a:schemeClr val="accent4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06829" y="4018912"/>
            <a:ext cx="1530789" cy="478795"/>
          </a:xfrm>
          <a:prstGeom prst="rect">
            <a:avLst/>
          </a:prstGeom>
          <a:noFill/>
        </p:spPr>
        <p:txBody>
          <a:bodyPr wrap="square" lIns="77924" tIns="38962" rIns="77924" bIns="38962" rtlCol="0">
            <a:spAutoFit/>
          </a:bodyPr>
          <a:lstStyle/>
          <a:p>
            <a:pPr algn="ctr"/>
            <a:r>
              <a:rPr lang="ru-RU" sz="1300" dirty="0"/>
              <a:t>Москва</a:t>
            </a:r>
          </a:p>
          <a:p>
            <a:pPr algn="ctr"/>
            <a:r>
              <a:rPr lang="ru-RU" sz="1300" dirty="0" smtClean="0"/>
              <a:t>2019</a:t>
            </a:r>
            <a:endParaRPr lang="ru-RU" sz="13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47" y="441534"/>
            <a:ext cx="1666542" cy="38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Изображение 6" descr="logo_small-0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7397" y="475336"/>
            <a:ext cx="1759403" cy="28974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F73F2FF-A367-3049-B792-27E85F53F8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2866" y="2515475"/>
            <a:ext cx="4865836" cy="87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787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1269"/>
            <a:ext cx="6450227" cy="585514"/>
          </a:xfrm>
        </p:spPr>
        <p:txBody>
          <a:bodyPr/>
          <a:lstStyle/>
          <a:p>
            <a:r>
              <a:rPr lang="ru-RU" sz="3100" dirty="0" smtClean="0">
                <a:solidFill>
                  <a:schemeClr val="accent4"/>
                </a:solidFill>
              </a:rPr>
              <a:t>Оценка эффективности проекта</a:t>
            </a:r>
            <a:endParaRPr lang="ru-RU" sz="3100" dirty="0">
              <a:solidFill>
                <a:schemeClr val="accent4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4460" y="1219627"/>
            <a:ext cx="4436076" cy="3352373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ru-RU" sz="1400" dirty="0" smtClean="0"/>
              <a:t>По цели</a:t>
            </a:r>
            <a:r>
              <a:rPr lang="ru-RU" sz="1400" dirty="0"/>
              <a:t>: </a:t>
            </a:r>
            <a:r>
              <a:rPr lang="ru-RU" sz="1400" b="1" dirty="0" smtClean="0"/>
              <a:t>совпадение </a:t>
            </a:r>
            <a:r>
              <a:rPr lang="ru-RU" sz="1400" b="1" dirty="0"/>
              <a:t>результата с поставленной </a:t>
            </a:r>
            <a:r>
              <a:rPr lang="ru-RU" sz="1400" b="1" dirty="0" smtClean="0"/>
              <a:t>целью. </a:t>
            </a:r>
          </a:p>
          <a:p>
            <a:pPr>
              <a:buFont typeface="Wingdings" pitchFamily="2" charset="2"/>
              <a:buChar char="Ø"/>
            </a:pPr>
            <a:r>
              <a:rPr lang="ru-RU" sz="1400" dirty="0" smtClean="0"/>
              <a:t>Анкетирование родителей и ближайшего окружения (100% опрошенных отметили улучшение физического и психологического состояния детей, участвующих в проекте)</a:t>
            </a:r>
          </a:p>
          <a:p>
            <a:pPr>
              <a:buFont typeface="Wingdings" pitchFamily="2" charset="2"/>
              <a:buChar char="Ø"/>
            </a:pPr>
            <a:r>
              <a:rPr lang="ru-RU" sz="1400" dirty="0" smtClean="0"/>
              <a:t>Опросы в социальных сетях</a:t>
            </a:r>
          </a:p>
          <a:p>
            <a:pPr>
              <a:buFont typeface="Wingdings" pitchFamily="2" charset="2"/>
              <a:buChar char="Ø"/>
            </a:pPr>
            <a:r>
              <a:rPr lang="ru-RU" sz="1400" dirty="0" smtClean="0"/>
              <a:t>Индивидуальные собеседования с участниками проекта</a:t>
            </a:r>
          </a:p>
          <a:p>
            <a:pPr>
              <a:buFont typeface="Wingdings" pitchFamily="2" charset="2"/>
              <a:buChar char="Ø"/>
            </a:pPr>
            <a:r>
              <a:rPr lang="ru-RU" sz="1400" dirty="0" smtClean="0"/>
              <a:t>Экспертиза внешних учреждений. </a:t>
            </a:r>
            <a:r>
              <a:rPr lang="ru-RU" sz="1400" dirty="0"/>
              <a:t>По мнению </a:t>
            </a:r>
            <a:r>
              <a:rPr lang="ru-RU" sz="1400" b="1" dirty="0"/>
              <a:t>ГБУЗ «Центр патологии речи и нейрореабилитации ДЗМ»</a:t>
            </a:r>
            <a:r>
              <a:rPr lang="ru-RU" sz="1400" dirty="0"/>
              <a:t> у наших воспитанников улучшаются успеваемость, концентрация внимания, физическая подвижность  и умение работать в команде.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0B339-A460-524F-971D-6D9BC256CA2C}" type="slidenum">
              <a:rPr lang="ru-RU" smtClean="0"/>
              <a:pPr/>
              <a:t>10</a:t>
            </a:fld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436" y="1325005"/>
            <a:ext cx="4090987" cy="273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02227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1269"/>
            <a:ext cx="6450227" cy="585514"/>
          </a:xfrm>
        </p:spPr>
        <p:txBody>
          <a:bodyPr/>
          <a:lstStyle/>
          <a:p>
            <a:r>
              <a:rPr lang="ru-RU" sz="3100" dirty="0" smtClean="0">
                <a:solidFill>
                  <a:schemeClr val="accent4"/>
                </a:solidFill>
              </a:rPr>
              <a:t>Достигнутые результаты</a:t>
            </a:r>
            <a:endParaRPr lang="ru-RU" sz="3100" dirty="0">
              <a:solidFill>
                <a:schemeClr val="accent4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64216"/>
            <a:ext cx="4380470" cy="2168669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ru-RU" sz="1200" b="1" dirty="0" smtClean="0"/>
              <a:t>Создано 6 новых танцевальных инклюзивных постановок</a:t>
            </a:r>
            <a:endParaRPr lang="ru-RU" sz="1200" b="1" dirty="0" smtClean="0"/>
          </a:p>
          <a:p>
            <a:pPr>
              <a:buFont typeface="Wingdings" pitchFamily="2" charset="2"/>
              <a:buChar char="Ø"/>
            </a:pPr>
            <a:r>
              <a:rPr lang="ru-RU" sz="1200" b="1" dirty="0" smtClean="0"/>
              <a:t>Проведено </a:t>
            </a:r>
            <a:r>
              <a:rPr lang="ru-RU" sz="1200" b="1" dirty="0" smtClean="0"/>
              <a:t>12 </a:t>
            </a:r>
            <a:r>
              <a:rPr lang="ru-RU" sz="1200" b="1" dirty="0" smtClean="0"/>
              <a:t>выступлений на ведущих площадках Москвы</a:t>
            </a:r>
            <a:endParaRPr lang="ru-RU" sz="1200" b="1" dirty="0"/>
          </a:p>
          <a:p>
            <a:pPr>
              <a:buFont typeface="Wingdings" pitchFamily="2" charset="2"/>
              <a:buChar char="Ø"/>
            </a:pPr>
            <a:r>
              <a:rPr lang="ru-RU" sz="1200" b="1" dirty="0" smtClean="0"/>
              <a:t>Оказана </a:t>
            </a:r>
            <a:r>
              <a:rPr lang="ru-RU" sz="1200" b="1" dirty="0"/>
              <a:t>психологическая </a:t>
            </a:r>
            <a:r>
              <a:rPr lang="ru-RU" sz="1200" b="1" dirty="0" smtClean="0"/>
              <a:t>поддержка, консультативно–психологическая помощь  детям </a:t>
            </a:r>
            <a:r>
              <a:rPr lang="ru-RU" sz="1200" b="1" dirty="0"/>
              <a:t>- </a:t>
            </a:r>
            <a:r>
              <a:rPr lang="ru-RU" sz="1200" b="1" dirty="0" smtClean="0"/>
              <a:t>инвалидам </a:t>
            </a:r>
            <a:r>
              <a:rPr lang="ru-RU" sz="1200" b="1" dirty="0"/>
              <a:t>и </a:t>
            </a:r>
            <a:r>
              <a:rPr lang="ru-RU" sz="1200" b="1" dirty="0" smtClean="0"/>
              <a:t>детям </a:t>
            </a:r>
            <a:r>
              <a:rPr lang="ru-RU" sz="1200" b="1" dirty="0"/>
              <a:t>с сохранным здоровьем и их </a:t>
            </a:r>
            <a:r>
              <a:rPr lang="ru-RU" sz="1200" b="1" dirty="0" smtClean="0"/>
              <a:t>окружению.</a:t>
            </a:r>
          </a:p>
          <a:p>
            <a:pPr>
              <a:buFont typeface="Wingdings" pitchFamily="2" charset="2"/>
              <a:buChar char="Ø"/>
            </a:pPr>
            <a:r>
              <a:rPr lang="ru-RU" sz="1200" b="1" dirty="0" smtClean="0"/>
              <a:t>Сшито </a:t>
            </a:r>
            <a:r>
              <a:rPr lang="ru-RU" sz="1200" b="1" dirty="0" smtClean="0"/>
              <a:t>36 </a:t>
            </a:r>
            <a:r>
              <a:rPr lang="ru-RU" sz="1200" b="1" dirty="0" smtClean="0"/>
              <a:t>костюмов для выступлений.</a:t>
            </a:r>
          </a:p>
          <a:p>
            <a:pPr>
              <a:buFont typeface="Wingdings" pitchFamily="2" charset="2"/>
              <a:buChar char="Ø"/>
            </a:pPr>
            <a:r>
              <a:rPr lang="ru-RU" sz="1200" b="1" dirty="0" smtClean="0"/>
              <a:t>Проведены мероприятия по вовлечению </a:t>
            </a:r>
            <a:r>
              <a:rPr lang="ru-RU" sz="1200" b="1" dirty="0" smtClean="0"/>
              <a:t>50 волонтеров </a:t>
            </a:r>
            <a:r>
              <a:rPr lang="ru-RU" sz="1200" b="1" dirty="0" smtClean="0"/>
              <a:t>в реализацию проекта</a:t>
            </a:r>
          </a:p>
          <a:p>
            <a:pPr>
              <a:buFont typeface="Wingdings" pitchFamily="2" charset="2"/>
              <a:buChar char="Ø"/>
            </a:pPr>
            <a:r>
              <a:rPr lang="ru-RU" sz="1200" b="1" dirty="0" smtClean="0"/>
              <a:t>Созданы условия для улучшения инклюзивного образования в г. Москве</a:t>
            </a:r>
          </a:p>
          <a:p>
            <a:pPr marL="0" indent="0">
              <a:buNone/>
            </a:pPr>
            <a:endParaRPr lang="ru-RU" sz="1200" b="1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0B339-A460-524F-971D-6D9BC256CA2C}" type="slidenum">
              <a:rPr lang="ru-RU" smtClean="0"/>
              <a:pPr/>
              <a:t>11</a:t>
            </a:fld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6729" y="1451918"/>
            <a:ext cx="3199692" cy="2126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22938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7459" y="356549"/>
            <a:ext cx="5448269" cy="585514"/>
          </a:xfrm>
        </p:spPr>
        <p:txBody>
          <a:bodyPr/>
          <a:lstStyle/>
          <a:p>
            <a:pPr algn="ctr"/>
            <a:r>
              <a:rPr lang="ru-RU" sz="3100" dirty="0" smtClean="0">
                <a:solidFill>
                  <a:schemeClr val="accent4"/>
                </a:solidFill>
              </a:rPr>
              <a:t>    Спасибо</a:t>
            </a:r>
            <a:r>
              <a:rPr lang="ru-RU" dirty="0" smtClean="0"/>
              <a:t> </a:t>
            </a:r>
            <a:r>
              <a:rPr lang="ru-RU" sz="3100" dirty="0">
                <a:solidFill>
                  <a:schemeClr val="accent4"/>
                </a:solidFill>
              </a:rPr>
              <a:t>за</a:t>
            </a:r>
            <a:r>
              <a:rPr lang="ru-RU" dirty="0" smtClean="0"/>
              <a:t> </a:t>
            </a:r>
            <a:r>
              <a:rPr lang="ru-RU" sz="3100" dirty="0">
                <a:solidFill>
                  <a:schemeClr val="accent4"/>
                </a:solidFill>
              </a:rPr>
              <a:t>внимание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b="1" dirty="0" smtClean="0"/>
              <a:t>«В ТАНЦЕ </a:t>
            </a:r>
            <a:r>
              <a:rPr lang="ru-RU" b="1" dirty="0"/>
              <a:t>МЫ РАСТЕМ </a:t>
            </a:r>
            <a:r>
              <a:rPr lang="ru-RU" b="1" dirty="0" smtClean="0"/>
              <a:t>ВМЕСТЕ»</a:t>
            </a:r>
          </a:p>
          <a:p>
            <a:pPr marL="0" indent="0" algn="ctr">
              <a:buNone/>
            </a:pPr>
            <a:r>
              <a:rPr lang="en-US" b="1" dirty="0" smtClean="0">
                <a:hlinkClick r:id="rId2"/>
              </a:rPr>
              <a:t>www.preodoleyka.org</a:t>
            </a:r>
            <a:endParaRPr lang="en-US" b="1" dirty="0" smtClean="0"/>
          </a:p>
          <a:p>
            <a:pPr marL="0" indent="0" algn="ctr">
              <a:buNone/>
            </a:pP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0B339-A460-524F-971D-6D9BC256CA2C}" type="slidenum">
              <a:rPr lang="ru-RU" smtClean="0"/>
              <a:pPr/>
              <a:t>12</a:t>
            </a:fld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080" y="1601919"/>
            <a:ext cx="4865687" cy="871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42063"/>
            <a:ext cx="77724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69981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4908" y="240059"/>
            <a:ext cx="5486400" cy="585514"/>
          </a:xfrm>
        </p:spPr>
        <p:txBody>
          <a:bodyPr/>
          <a:lstStyle/>
          <a:p>
            <a:r>
              <a:rPr lang="ru-RU" sz="3100" dirty="0" smtClean="0">
                <a:solidFill>
                  <a:schemeClr val="accent4"/>
                </a:solidFill>
              </a:rPr>
              <a:t>Направления деятельности</a:t>
            </a:r>
            <a:endParaRPr lang="ru-RU" sz="3100" dirty="0">
              <a:solidFill>
                <a:schemeClr val="accent4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199" y="1200152"/>
            <a:ext cx="4226011" cy="3276551"/>
          </a:xfrm>
        </p:spPr>
        <p:txBody>
          <a:bodyPr/>
          <a:lstStyle/>
          <a:p>
            <a:pPr algn="just"/>
            <a:r>
              <a:rPr lang="ru-RU" sz="1600" dirty="0" smtClean="0"/>
              <a:t>Работа </a:t>
            </a:r>
            <a:r>
              <a:rPr lang="ru-RU" sz="1600" dirty="0"/>
              <a:t>и поддержание </a:t>
            </a:r>
            <a:r>
              <a:rPr lang="ru-RU" sz="1600" dirty="0" smtClean="0"/>
              <a:t>деятельности детских инклюзивных коллективов, представленных в Москве и в 3 </a:t>
            </a:r>
            <a:r>
              <a:rPr lang="ru-RU" sz="1600" dirty="0"/>
              <a:t>филиалах в регионах РФ, 250 </a:t>
            </a:r>
            <a:r>
              <a:rPr lang="ru-RU" sz="1600" dirty="0" smtClean="0"/>
              <a:t>участников</a:t>
            </a:r>
            <a:endParaRPr lang="ru-RU" sz="1600" dirty="0"/>
          </a:p>
          <a:p>
            <a:pPr algn="just"/>
            <a:r>
              <a:rPr lang="ru-RU" sz="1600" dirty="0" smtClean="0"/>
              <a:t>Работа </a:t>
            </a:r>
            <a:r>
              <a:rPr lang="ru-RU" sz="1600" dirty="0"/>
              <a:t>взрослой инклюзивной группы </a:t>
            </a:r>
            <a:r>
              <a:rPr lang="ru-RU" sz="1600" dirty="0" smtClean="0"/>
              <a:t>«ПРОЕКТ»</a:t>
            </a:r>
          </a:p>
          <a:p>
            <a:pPr algn="just"/>
            <a:r>
              <a:rPr lang="ru-RU" sz="1600" dirty="0" smtClean="0"/>
              <a:t>Тиражирование реабилитационной методики «Преодолей-ка» в специализированных учреждениях, работающих в сфере инклюзивного образования</a:t>
            </a:r>
            <a:endParaRPr lang="ru-RU" sz="16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0B339-A460-524F-971D-6D9BC256CA2C}" type="slidenum">
              <a:rPr lang="ru-RU" smtClean="0"/>
              <a:pPr/>
              <a:t>2</a:t>
            </a:fld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002" y="1155314"/>
            <a:ext cx="4140200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11682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1269"/>
            <a:ext cx="6450227" cy="585514"/>
          </a:xfrm>
        </p:spPr>
        <p:txBody>
          <a:bodyPr/>
          <a:lstStyle/>
          <a:p>
            <a:r>
              <a:rPr lang="ru-RU" sz="3100" dirty="0">
                <a:solidFill>
                  <a:schemeClr val="accent4"/>
                </a:solidFill>
              </a:rPr>
              <a:t>Победитель</a:t>
            </a:r>
            <a:r>
              <a:rPr lang="ru-RU" sz="2400" dirty="0" smtClean="0"/>
              <a:t> </a:t>
            </a:r>
            <a:r>
              <a:rPr lang="ru-RU" sz="3100" dirty="0">
                <a:solidFill>
                  <a:schemeClr val="accent4"/>
                </a:solidFill>
              </a:rPr>
              <a:t>конкурса субсидий </a:t>
            </a:r>
            <a:r>
              <a:rPr lang="ru-RU" sz="3100" dirty="0" smtClean="0">
                <a:solidFill>
                  <a:schemeClr val="accent4"/>
                </a:solidFill>
              </a:rPr>
              <a:t>2017</a:t>
            </a:r>
            <a:endParaRPr lang="ru-RU" sz="3100" dirty="0">
              <a:solidFill>
                <a:schemeClr val="accent4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2741" y="1350221"/>
            <a:ext cx="4436076" cy="2916979"/>
          </a:xfrm>
        </p:spPr>
        <p:txBody>
          <a:bodyPr/>
          <a:lstStyle/>
          <a:p>
            <a:r>
              <a:rPr lang="ru-RU" sz="2000" dirty="0"/>
              <a:t>Приоритетное направление конкурса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/>
              <a:t>Дети и </a:t>
            </a:r>
            <a:r>
              <a:rPr lang="ru-RU" sz="2000" dirty="0" smtClean="0"/>
              <a:t>молодежь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Название </a:t>
            </a:r>
            <a:r>
              <a:rPr lang="ru-RU" sz="2000" dirty="0"/>
              <a:t>проекта</a:t>
            </a:r>
          </a:p>
          <a:p>
            <a:pPr>
              <a:buFont typeface="Wingdings" pitchFamily="2" charset="2"/>
              <a:buChar char="Ø"/>
            </a:pPr>
            <a:r>
              <a:rPr lang="ru-RU" sz="2000" b="1" dirty="0"/>
              <a:t>Развитие инклюзивного образования в г. Москве для детей и молодежи </a:t>
            </a:r>
            <a:r>
              <a:rPr lang="ru-RU" sz="2000" b="1" dirty="0" smtClean="0"/>
              <a:t>с нарушением </a:t>
            </a:r>
            <a:r>
              <a:rPr lang="ru-RU" sz="2000" b="1" dirty="0"/>
              <a:t>опорно-двигательного аппарата и здоровых сверстников.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0B339-A460-524F-971D-6D9BC256CA2C}" type="slidenum">
              <a:rPr lang="ru-RU" smtClean="0"/>
              <a:pPr/>
              <a:t>3</a:t>
            </a:fld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817" y="1326292"/>
            <a:ext cx="4067175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46099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1269"/>
            <a:ext cx="6450227" cy="585514"/>
          </a:xfrm>
        </p:spPr>
        <p:txBody>
          <a:bodyPr/>
          <a:lstStyle/>
          <a:p>
            <a:r>
              <a:rPr lang="ru-RU" sz="3100" dirty="0" smtClean="0">
                <a:solidFill>
                  <a:schemeClr val="accent4"/>
                </a:solidFill>
              </a:rPr>
              <a:t>Социальная значимость проекта</a:t>
            </a:r>
            <a:endParaRPr lang="ru-RU" sz="3100" dirty="0">
              <a:solidFill>
                <a:schemeClr val="accent4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2741" y="1350221"/>
            <a:ext cx="4436076" cy="3400952"/>
          </a:xfrm>
        </p:spPr>
        <p:txBody>
          <a:bodyPr/>
          <a:lstStyle/>
          <a:p>
            <a:r>
              <a:rPr lang="ru-RU" sz="1800" dirty="0" smtClean="0"/>
              <a:t>Наиболее актуальной проблемой  является </a:t>
            </a:r>
            <a:r>
              <a:rPr lang="ru-RU" sz="1800" dirty="0"/>
              <a:t>достаточно высокая социальная изоляция детей и молодежи </a:t>
            </a:r>
            <a:r>
              <a:rPr lang="ru-RU" sz="1800" dirty="0" smtClean="0"/>
              <a:t>с ограниченными </a:t>
            </a:r>
            <a:r>
              <a:rPr lang="ru-RU" sz="1800" dirty="0"/>
              <a:t>возможностями </a:t>
            </a:r>
            <a:r>
              <a:rPr lang="ru-RU" sz="1800" dirty="0" smtClean="0"/>
              <a:t>здоровья.</a:t>
            </a:r>
          </a:p>
          <a:p>
            <a:r>
              <a:rPr lang="ru-RU" sz="1800" dirty="0"/>
              <a:t>Несмотря на принятый ФГОС об инклюзивном образовании в Москве и РФ не так много образовательных учреждений, в которых дети и молодежь с ОВЗ могут заниматься творчеством совместно со здоровыми сверстниками.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0B339-A460-524F-971D-6D9BC256CA2C}" type="slidenum">
              <a:rPr lang="ru-RU" smtClean="0"/>
              <a:pPr/>
              <a:t>4</a:t>
            </a:fld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751" y="1350221"/>
            <a:ext cx="4313283" cy="2956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33418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1269"/>
            <a:ext cx="6450227" cy="585514"/>
          </a:xfrm>
        </p:spPr>
        <p:txBody>
          <a:bodyPr/>
          <a:lstStyle/>
          <a:p>
            <a:r>
              <a:rPr lang="ru-RU" sz="3100" dirty="0" smtClean="0">
                <a:solidFill>
                  <a:schemeClr val="accent4"/>
                </a:solidFill>
              </a:rPr>
              <a:t>Цель проекта</a:t>
            </a:r>
            <a:endParaRPr lang="ru-RU" sz="3100" dirty="0">
              <a:solidFill>
                <a:schemeClr val="accent4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5671" y="1088790"/>
            <a:ext cx="4436076" cy="2846837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endParaRPr lang="ru-RU" sz="2000" dirty="0" smtClean="0"/>
          </a:p>
          <a:p>
            <a:pPr>
              <a:buFont typeface="Wingdings" pitchFamily="2" charset="2"/>
              <a:buChar char="Ø"/>
            </a:pPr>
            <a:endParaRPr lang="ru-RU" sz="2000" dirty="0"/>
          </a:p>
          <a:p>
            <a:pPr>
              <a:buFont typeface="Wingdings" pitchFamily="2" charset="2"/>
              <a:buChar char="Ø"/>
            </a:pPr>
            <a:r>
              <a:rPr lang="ru-RU" sz="2000" b="1" dirty="0"/>
              <a:t>Снижение социальной изоляции детей и молодежи с </a:t>
            </a:r>
            <a:r>
              <a:rPr lang="ru-RU" sz="2000" b="1" dirty="0" smtClean="0"/>
              <a:t>ограниченными возможностями </a:t>
            </a:r>
            <a:r>
              <a:rPr lang="ru-RU" sz="2000" b="1" dirty="0"/>
              <a:t>здоровья посредством участия в образовательном </a:t>
            </a:r>
            <a:r>
              <a:rPr lang="ru-RU" sz="2000" b="1" dirty="0" smtClean="0"/>
              <a:t>инклюзивном танцевальном </a:t>
            </a:r>
            <a:r>
              <a:rPr lang="ru-RU" sz="2000" b="1" dirty="0"/>
              <a:t>коллективе "Преодолей-ка".</a:t>
            </a:r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0B339-A460-524F-971D-6D9BC256CA2C}" type="slidenum">
              <a:rPr lang="ru-RU" smtClean="0"/>
              <a:pPr/>
              <a:t>5</a:t>
            </a:fld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915" y="1313664"/>
            <a:ext cx="4069144" cy="2720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84009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1269"/>
            <a:ext cx="6450227" cy="585514"/>
          </a:xfrm>
        </p:spPr>
        <p:txBody>
          <a:bodyPr/>
          <a:lstStyle/>
          <a:p>
            <a:r>
              <a:rPr lang="ru-RU" sz="3100" dirty="0">
                <a:solidFill>
                  <a:schemeClr val="accent4"/>
                </a:solidFill>
              </a:rPr>
              <a:t>З</a:t>
            </a:r>
            <a:r>
              <a:rPr lang="ru-RU" sz="3100" dirty="0" smtClean="0">
                <a:solidFill>
                  <a:schemeClr val="accent4"/>
                </a:solidFill>
              </a:rPr>
              <a:t>адачи проекта</a:t>
            </a:r>
            <a:endParaRPr lang="ru-RU" sz="3100" dirty="0">
              <a:solidFill>
                <a:schemeClr val="accent4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8027" y="1002293"/>
            <a:ext cx="4436076" cy="2916979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ru-RU" sz="1800" dirty="0" smtClean="0"/>
              <a:t>Создание </a:t>
            </a:r>
            <a:r>
              <a:rPr lang="ru-RU" sz="1800" dirty="0"/>
              <a:t>инклюзивных хореографических постановок для детей с НОДА </a:t>
            </a:r>
            <a:r>
              <a:rPr lang="ru-RU" sz="1800" dirty="0" smtClean="0"/>
              <a:t>и здоровых </a:t>
            </a:r>
            <a:r>
              <a:rPr lang="ru-RU" sz="1800" dirty="0"/>
              <a:t>сверстников. </a:t>
            </a:r>
            <a:endParaRPr lang="ru-RU" sz="1800" dirty="0" smtClean="0"/>
          </a:p>
          <a:p>
            <a:pPr>
              <a:buFont typeface="Wingdings" pitchFamily="2" charset="2"/>
              <a:buChar char="Ø"/>
            </a:pPr>
            <a:r>
              <a:rPr lang="ru-RU" sz="1800" dirty="0" smtClean="0"/>
              <a:t>Проведение </a:t>
            </a:r>
            <a:r>
              <a:rPr lang="ru-RU" sz="1800" dirty="0"/>
              <a:t>хореографических тренировок </a:t>
            </a:r>
            <a:r>
              <a:rPr lang="ru-RU" sz="1800" dirty="0" smtClean="0"/>
              <a:t>в оборудованном </a:t>
            </a:r>
            <a:r>
              <a:rPr lang="ru-RU" sz="1800" dirty="0"/>
              <a:t>зале, используя методику преподавания танцам для детей </a:t>
            </a:r>
            <a:r>
              <a:rPr lang="ru-RU" sz="1800" dirty="0" smtClean="0"/>
              <a:t>и молодежи </a:t>
            </a:r>
            <a:r>
              <a:rPr lang="ru-RU" sz="1800" dirty="0"/>
              <a:t>с НОДА и здоровых сверстников</a:t>
            </a:r>
            <a:r>
              <a:rPr lang="ru-RU" sz="1800" dirty="0" smtClean="0"/>
              <a:t>.</a:t>
            </a:r>
          </a:p>
          <a:p>
            <a:pPr>
              <a:buFont typeface="Wingdings" pitchFamily="2" charset="2"/>
              <a:buChar char="Ø"/>
            </a:pPr>
            <a:r>
              <a:rPr lang="ru-RU" sz="1800" dirty="0" smtClean="0"/>
              <a:t>Выступления </a:t>
            </a:r>
            <a:r>
              <a:rPr lang="ru-RU" sz="1800" dirty="0"/>
              <a:t>коллектива на концертных площадках Москвы. </a:t>
            </a:r>
          </a:p>
          <a:p>
            <a:pPr>
              <a:buFont typeface="Wingdings" pitchFamily="2" charset="2"/>
              <a:buChar char="Ø"/>
            </a:pPr>
            <a:r>
              <a:rPr lang="ru-RU" sz="1800" dirty="0"/>
              <a:t>Психологическая поддержка детей </a:t>
            </a:r>
            <a:r>
              <a:rPr lang="ru-RU" sz="1800" dirty="0" smtClean="0"/>
              <a:t>– инвалидов, их ближайшего окружения и детей </a:t>
            </a:r>
            <a:r>
              <a:rPr lang="ru-RU" sz="1800" dirty="0"/>
              <a:t>с сохранным здоровьем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0B339-A460-524F-971D-6D9BC256CA2C}" type="slidenum">
              <a:rPr lang="ru-RU" smtClean="0"/>
              <a:pPr/>
              <a:t>6</a:t>
            </a:fld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087" y="1161535"/>
            <a:ext cx="4449913" cy="2971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39033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1269"/>
            <a:ext cx="6450227" cy="585514"/>
          </a:xfrm>
        </p:spPr>
        <p:txBody>
          <a:bodyPr/>
          <a:lstStyle/>
          <a:p>
            <a:r>
              <a:rPr lang="ru-RU" sz="3100" dirty="0">
                <a:solidFill>
                  <a:schemeClr val="accent4"/>
                </a:solidFill>
              </a:rPr>
              <a:t>Методы реализации проекта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8027" y="1002293"/>
            <a:ext cx="4436076" cy="2916979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ru-RU" sz="1800" dirty="0"/>
              <a:t>Стратегия </a:t>
            </a:r>
            <a:r>
              <a:rPr lang="ru-RU" sz="1800" dirty="0" smtClean="0"/>
              <a:t>реализации проекта </a:t>
            </a:r>
            <a:r>
              <a:rPr lang="ru-RU" sz="1800" dirty="0"/>
              <a:t>основана на понимании важности снижения </a:t>
            </a:r>
            <a:r>
              <a:rPr lang="ru-RU" sz="1800" dirty="0" smtClean="0"/>
              <a:t>социальной изоляции </a:t>
            </a:r>
            <a:r>
              <a:rPr lang="ru-RU" sz="1800" dirty="0"/>
              <a:t>детей и инвалидов и молодежи с ограниченными </a:t>
            </a:r>
            <a:r>
              <a:rPr lang="ru-RU" sz="1800" dirty="0" smtClean="0"/>
              <a:t>возможностями здоровья</a:t>
            </a:r>
            <a:r>
              <a:rPr lang="ru-RU" sz="1800" dirty="0"/>
              <a:t>. </a:t>
            </a:r>
            <a:endParaRPr lang="ru-RU" sz="1800" dirty="0" smtClean="0"/>
          </a:p>
          <a:p>
            <a:pPr>
              <a:buFont typeface="Wingdings" pitchFamily="2" charset="2"/>
              <a:buChar char="Ø"/>
            </a:pPr>
            <a:r>
              <a:rPr lang="ru-RU" sz="1800" dirty="0" smtClean="0"/>
              <a:t>Использование </a:t>
            </a:r>
            <a:r>
              <a:rPr lang="ru-RU" sz="1800" dirty="0"/>
              <a:t>уникальной образовательной методики преподавания танцев </a:t>
            </a:r>
            <a:r>
              <a:rPr lang="ru-RU" sz="1800" dirty="0" smtClean="0"/>
              <a:t>для детей </a:t>
            </a:r>
            <a:r>
              <a:rPr lang="ru-RU" sz="1800" dirty="0"/>
              <a:t>и молодежи с НОДА и здоровых сверстников, которая </a:t>
            </a:r>
            <a:r>
              <a:rPr lang="ru-RU" sz="1800" dirty="0" smtClean="0"/>
              <a:t>разработана психологами </a:t>
            </a:r>
            <a:r>
              <a:rPr lang="ru-RU" sz="1800" dirty="0"/>
              <a:t>и хореографами </a:t>
            </a:r>
            <a:r>
              <a:rPr lang="ru-RU" sz="1800" dirty="0" smtClean="0"/>
              <a:t>проекта.</a:t>
            </a:r>
            <a:endParaRPr lang="ru-RU" sz="1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0B339-A460-524F-971D-6D9BC256CA2C}" type="slidenum">
              <a:rPr lang="ru-RU" smtClean="0"/>
              <a:pPr/>
              <a:t>7</a:t>
            </a:fld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395" y="1309816"/>
            <a:ext cx="4488351" cy="2992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69675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1269"/>
            <a:ext cx="6450227" cy="585514"/>
          </a:xfrm>
        </p:spPr>
        <p:txBody>
          <a:bodyPr/>
          <a:lstStyle/>
          <a:p>
            <a:r>
              <a:rPr lang="ru-RU" sz="3100" dirty="0" smtClean="0">
                <a:solidFill>
                  <a:schemeClr val="accent4"/>
                </a:solidFill>
              </a:rPr>
              <a:t>Коммуникация с аудиторией</a:t>
            </a:r>
            <a:endParaRPr lang="ru-RU" sz="3100" dirty="0">
              <a:solidFill>
                <a:schemeClr val="accent4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8027" y="1002293"/>
            <a:ext cx="4436076" cy="3341107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ru-RU" sz="1800" dirty="0" smtClean="0"/>
              <a:t>С детьми и молодежью с НОДА и без через индивидуальные и групповые занятия.</a:t>
            </a:r>
          </a:p>
          <a:p>
            <a:pPr>
              <a:buFont typeface="Wingdings" pitchFamily="2" charset="2"/>
              <a:buChar char="Ø"/>
            </a:pPr>
            <a:r>
              <a:rPr lang="ru-RU" sz="1800" dirty="0" smtClean="0"/>
              <a:t>Волонтеры помогают на выездных мероприятиях, а также популяризируют проект в социальных сетях.</a:t>
            </a:r>
          </a:p>
          <a:p>
            <a:pPr>
              <a:buFont typeface="Wingdings" pitchFamily="2" charset="2"/>
              <a:buChar char="Ø"/>
            </a:pPr>
            <a:r>
              <a:rPr lang="ru-RU" sz="1800" dirty="0" smtClean="0"/>
              <a:t>Ближайшее окружение инвалидов и здоровых участников присутствует на каждом занятии и выступлениях.</a:t>
            </a:r>
          </a:p>
          <a:p>
            <a:pPr>
              <a:buFont typeface="Wingdings" pitchFamily="2" charset="2"/>
              <a:buChar char="Ø"/>
            </a:pPr>
            <a:r>
              <a:rPr lang="ru-RU" sz="1800" dirty="0" smtClean="0"/>
              <a:t>Зрители видят выступления на мероприятиях и в социальных сетях.</a:t>
            </a:r>
            <a:endParaRPr lang="ru-RU" sz="1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0B339-A460-524F-971D-6D9BC256CA2C}" type="slidenum">
              <a:rPr lang="ru-RU" smtClean="0"/>
              <a:pPr/>
              <a:t>8</a:t>
            </a:fld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791" y="1140669"/>
            <a:ext cx="4421397" cy="2949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06024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1269"/>
            <a:ext cx="6450227" cy="585514"/>
          </a:xfrm>
        </p:spPr>
        <p:txBody>
          <a:bodyPr/>
          <a:lstStyle/>
          <a:p>
            <a:r>
              <a:rPr lang="ru-RU" sz="3100" dirty="0" smtClean="0">
                <a:solidFill>
                  <a:schemeClr val="accent4"/>
                </a:solidFill>
              </a:rPr>
              <a:t>Проведенные мероприятия</a:t>
            </a:r>
            <a:endParaRPr lang="ru-RU" sz="3100" dirty="0">
              <a:solidFill>
                <a:schemeClr val="accent4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8027" y="1002293"/>
            <a:ext cx="4436076" cy="2916979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ru-RU" sz="1600" dirty="0" smtClean="0"/>
              <a:t>Ежедневные хореографические тренировки, психологическая поддержка, вовлечение волонтеров и ближайшего окружения инвалидов.</a:t>
            </a:r>
          </a:p>
          <a:p>
            <a:pPr>
              <a:buFont typeface="Wingdings" pitchFamily="2" charset="2"/>
              <a:buChar char="Ø"/>
            </a:pPr>
            <a:r>
              <a:rPr lang="ru-RU" sz="1600" dirty="0" smtClean="0"/>
              <a:t>Созданы инклюзивные танцевальные постановки.</a:t>
            </a:r>
          </a:p>
          <a:p>
            <a:pPr>
              <a:buFont typeface="Wingdings" pitchFamily="2" charset="2"/>
              <a:buChar char="Ø"/>
            </a:pPr>
            <a:r>
              <a:rPr lang="ru-RU" sz="1600" dirty="0" smtClean="0"/>
              <a:t>Проведены выступления на следующих мероприятиях в Москве:</a:t>
            </a:r>
          </a:p>
          <a:p>
            <a:pPr>
              <a:buFont typeface="Arial" pitchFamily="34" charset="0"/>
              <a:buChar char="•"/>
            </a:pPr>
            <a:r>
              <a:rPr lang="ru-RU" sz="1200" dirty="0"/>
              <a:t>Гала-концерт Фестиваль детского и юношеского творчества </a:t>
            </a:r>
            <a:r>
              <a:rPr lang="ru-RU" sz="1200" dirty="0" smtClean="0"/>
              <a:t>«ВИКТОРИЯ»</a:t>
            </a:r>
          </a:p>
          <a:p>
            <a:pPr>
              <a:buFont typeface="Arial" pitchFamily="34" charset="0"/>
              <a:buChar char="•"/>
            </a:pPr>
            <a:r>
              <a:rPr lang="ru-RU" sz="1200" dirty="0"/>
              <a:t>Фестиваль </a:t>
            </a:r>
            <a:r>
              <a:rPr lang="ru-RU" sz="1200" dirty="0" smtClean="0"/>
              <a:t>«Семицветик»</a:t>
            </a:r>
          </a:p>
          <a:p>
            <a:pPr>
              <a:buFont typeface="Arial" pitchFamily="34" charset="0"/>
              <a:buChar char="•"/>
            </a:pPr>
            <a:r>
              <a:rPr lang="ru-RU" sz="1200" dirty="0" smtClean="0"/>
              <a:t>Фестиваль </a:t>
            </a:r>
            <a:r>
              <a:rPr lang="ru-RU" sz="1200" dirty="0"/>
              <a:t>Инклюзивная </a:t>
            </a:r>
            <a:r>
              <a:rPr lang="ru-RU" sz="1200" dirty="0" smtClean="0"/>
              <a:t>Москва</a:t>
            </a:r>
          </a:p>
          <a:p>
            <a:pPr>
              <a:buFont typeface="Arial" pitchFamily="34" charset="0"/>
              <a:buChar char="•"/>
            </a:pPr>
            <a:r>
              <a:rPr lang="ru-RU" sz="1200" dirty="0"/>
              <a:t>VIII Благотворительный танцевальный Марафон </a:t>
            </a:r>
            <a:r>
              <a:rPr lang="ru-RU" sz="1200" dirty="0" smtClean="0"/>
              <a:t>«Лучшие друзья»</a:t>
            </a:r>
          </a:p>
          <a:p>
            <a:pPr>
              <a:buFont typeface="Arial" pitchFamily="34" charset="0"/>
              <a:buChar char="•"/>
            </a:pPr>
            <a:r>
              <a:rPr lang="ru-RU" sz="1200" dirty="0"/>
              <a:t>III культурно благотворительный фестиваль детского творчества Мир глазами детей на Манежной </a:t>
            </a:r>
            <a:r>
              <a:rPr lang="ru-RU" sz="1200" dirty="0" smtClean="0"/>
              <a:t>площади и др.</a:t>
            </a:r>
            <a:endParaRPr lang="ru-RU" sz="1200" dirty="0"/>
          </a:p>
          <a:p>
            <a:pPr>
              <a:buFont typeface="Arial" pitchFamily="34" charset="0"/>
              <a:buChar char="•"/>
            </a:pPr>
            <a:endParaRPr lang="ru-RU" sz="160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0B339-A460-524F-971D-6D9BC256CA2C}" type="slidenum">
              <a:rPr lang="ru-RU" smtClean="0"/>
              <a:pPr/>
              <a:t>9</a:t>
            </a:fld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314" y="1057788"/>
            <a:ext cx="3923270" cy="3508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368389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МДОО - ресурсные центры">
      <a:dk1>
        <a:srgbClr val="59595B"/>
      </a:dk1>
      <a:lt1>
        <a:sysClr val="window" lastClr="FFFFFF"/>
      </a:lt1>
      <a:dk2>
        <a:srgbClr val="000000"/>
      </a:dk2>
      <a:lt2>
        <a:srgbClr val="F0F0F0"/>
      </a:lt2>
      <a:accent1>
        <a:srgbClr val="21C3F3"/>
      </a:accent1>
      <a:accent2>
        <a:srgbClr val="C02026"/>
      </a:accent2>
      <a:accent3>
        <a:srgbClr val="F04F29"/>
      </a:accent3>
      <a:accent4>
        <a:srgbClr val="009E90"/>
      </a:accent4>
      <a:accent5>
        <a:srgbClr val="88B8B0"/>
      </a:accent5>
      <a:accent6>
        <a:srgbClr val="59595B"/>
      </a:accent6>
      <a:hlink>
        <a:srgbClr val="009E90"/>
      </a:hlink>
      <a:folHlink>
        <a:srgbClr val="88B8B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30380</TotalTime>
  <Words>532</Words>
  <Application>Microsoft Office PowerPoint</Application>
  <PresentationFormat>Экран (16:9)</PresentationFormat>
  <Paragraphs>71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12</vt:i4>
      </vt:variant>
    </vt:vector>
  </HeadingPairs>
  <TitlesOfParts>
    <vt:vector size="14" baseType="lpstr">
      <vt:lpstr>Тема Office</vt:lpstr>
      <vt:lpstr>Специальное оформление</vt:lpstr>
      <vt:lpstr>БЛАГОТВОРИТЕЛЬНЫЙ ФОНД </vt:lpstr>
      <vt:lpstr>Направления деятельности</vt:lpstr>
      <vt:lpstr>Победитель конкурса субсидий 2017</vt:lpstr>
      <vt:lpstr>Социальная значимость проекта</vt:lpstr>
      <vt:lpstr>Цель проекта</vt:lpstr>
      <vt:lpstr>Задачи проекта</vt:lpstr>
      <vt:lpstr>Методы реализации проекта</vt:lpstr>
      <vt:lpstr>Коммуникация с аудиторией</vt:lpstr>
      <vt:lpstr>Проведенные мероприятия</vt:lpstr>
      <vt:lpstr>Оценка эффективности проекта</vt:lpstr>
      <vt:lpstr>Достигнутые результаты</vt:lpstr>
      <vt:lpstr>    Спасибо за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Microsoft Office</dc:creator>
  <cp:lastModifiedBy>User</cp:lastModifiedBy>
  <cp:revision>1523</cp:revision>
  <cp:lastPrinted>2018-01-29T12:58:10Z</cp:lastPrinted>
  <dcterms:created xsi:type="dcterms:W3CDTF">2016-03-29T10:45:50Z</dcterms:created>
  <dcterms:modified xsi:type="dcterms:W3CDTF">2019-08-21T11:19:25Z</dcterms:modified>
</cp:coreProperties>
</file>